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719" r:id="rId2"/>
    <p:sldMasterId id="2147483831" r:id="rId3"/>
    <p:sldMasterId id="2147483865" r:id="rId4"/>
    <p:sldMasterId id="2147483874" r:id="rId5"/>
  </p:sldMasterIdLst>
  <p:notesMasterIdLst>
    <p:notesMasterId r:id="rId33"/>
  </p:notesMasterIdLst>
  <p:handoutMasterIdLst>
    <p:handoutMasterId r:id="rId34"/>
  </p:handoutMasterIdLst>
  <p:sldIdLst>
    <p:sldId id="564" r:id="rId6"/>
    <p:sldId id="565" r:id="rId7"/>
    <p:sldId id="566" r:id="rId8"/>
    <p:sldId id="567" r:id="rId9"/>
    <p:sldId id="452" r:id="rId10"/>
    <p:sldId id="568" r:id="rId11"/>
    <p:sldId id="399" r:id="rId12"/>
    <p:sldId id="569" r:id="rId13"/>
    <p:sldId id="546" r:id="rId14"/>
    <p:sldId id="570" r:id="rId15"/>
    <p:sldId id="571" r:id="rId16"/>
    <p:sldId id="574" r:id="rId17"/>
    <p:sldId id="572" r:id="rId18"/>
    <p:sldId id="576" r:id="rId19"/>
    <p:sldId id="577" r:id="rId20"/>
    <p:sldId id="579" r:id="rId21"/>
    <p:sldId id="580" r:id="rId22"/>
    <p:sldId id="578" r:id="rId23"/>
    <p:sldId id="581" r:id="rId24"/>
    <p:sldId id="557" r:id="rId25"/>
    <p:sldId id="583" r:id="rId26"/>
    <p:sldId id="586" r:id="rId27"/>
    <p:sldId id="560" r:id="rId28"/>
    <p:sldId id="542" r:id="rId29"/>
    <p:sldId id="543" r:id="rId30"/>
    <p:sldId id="585" r:id="rId31"/>
    <p:sldId id="5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AFB5"/>
    <a:srgbClr val="E35860"/>
    <a:srgbClr val="1D72A1"/>
    <a:srgbClr val="C8B49B"/>
    <a:srgbClr val="FABE96"/>
    <a:srgbClr val="E3BFE0"/>
    <a:srgbClr val="A0A5B4"/>
    <a:srgbClr val="E1A096"/>
    <a:srgbClr val="00AFBB"/>
    <a:srgbClr val="00D9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67" autoAdjust="0"/>
    <p:restoredTop sz="94660"/>
  </p:normalViewPr>
  <p:slideViewPr>
    <p:cSldViewPr>
      <p:cViewPr>
        <p:scale>
          <a:sx n="103" d="100"/>
          <a:sy n="103" d="100"/>
        </p:scale>
        <p:origin x="-2288" y="-76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5" d="100"/>
          <a:sy n="85" d="100"/>
        </p:scale>
        <p:origin x="3802" y="67"/>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ABA7B0-4B93-4547-8D52-2969D90F2DA8}" type="datetimeFigureOut">
              <a:rPr lang="en-US" smtClean="0"/>
              <a:t>10/24/17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D90645-2678-476C-95BC-9A54FB166CDC}" type="slidenum">
              <a:rPr lang="en-US" smtClean="0"/>
              <a:t>‹#›</a:t>
            </a:fld>
            <a:endParaRPr lang="en-US"/>
          </a:p>
        </p:txBody>
      </p:sp>
    </p:spTree>
    <p:extLst>
      <p:ext uri="{BB962C8B-B14F-4D97-AF65-F5344CB8AC3E}">
        <p14:creationId xmlns:p14="http://schemas.microsoft.com/office/powerpoint/2010/main" val="13085111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4B829A-DE50-478B-A496-224AE02F578A}" type="datetimeFigureOut">
              <a:rPr lang="en-US" smtClean="0"/>
              <a:t>10/24/17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C6FF5C-741C-4FDF-A015-54300D88506D}" type="slidenum">
              <a:rPr lang="en-US" smtClean="0"/>
              <a:t>‹#›</a:t>
            </a:fld>
            <a:endParaRPr lang="en-US"/>
          </a:p>
        </p:txBody>
      </p:sp>
    </p:spTree>
    <p:extLst>
      <p:ext uri="{BB962C8B-B14F-4D97-AF65-F5344CB8AC3E}">
        <p14:creationId xmlns:p14="http://schemas.microsoft.com/office/powerpoint/2010/main" val="1914704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bg>
      <p:bgPr>
        <a:solidFill>
          <a:schemeClr val="tx2"/>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10" hasCustomPrompt="1"/>
          </p:nvPr>
        </p:nvSpPr>
        <p:spPr>
          <a:xfrm>
            <a:off x="6096000" y="692638"/>
            <a:ext cx="5406658" cy="1593362"/>
          </a:xfrm>
          <a:prstGeom prst="rect">
            <a:avLst/>
          </a:prstGeom>
        </p:spPr>
        <p:txBody>
          <a:bodyPr tIns="0"/>
          <a:lstStyle>
            <a:lvl1pPr marL="0" indent="0" algn="r" defTabSz="914400" rtl="0" eaLnBrk="1" latinLnBrk="0" hangingPunct="1">
              <a:lnSpc>
                <a:spcPct val="80000"/>
              </a:lnSpc>
              <a:buNone/>
              <a:defRPr lang="en-US" sz="6000" b="0" kern="1200" cap="all" dirty="0" smtClean="0">
                <a:solidFill>
                  <a:schemeClr val="bg1"/>
                </a:solidFill>
                <a:latin typeface="Calibri" panose="020F0502020204030204" pitchFamily="34" charset="0"/>
                <a:ea typeface="+mn-ea"/>
                <a:cs typeface="+mn-cs"/>
              </a:defRPr>
            </a:lvl1pPr>
            <a:lvl2pPr marL="0" indent="0" algn="l" defTabSz="914400" rtl="0" eaLnBrk="1" latinLnBrk="0" hangingPunct="1">
              <a:buNone/>
              <a:defRPr lang="en-US" sz="8000" b="1" kern="1200" dirty="0" smtClean="0">
                <a:solidFill>
                  <a:schemeClr val="bg1"/>
                </a:solidFill>
                <a:latin typeface="+mn-lt"/>
                <a:ea typeface="+mn-ea"/>
                <a:cs typeface="+mn-cs"/>
              </a:defRPr>
            </a:lvl2pPr>
            <a:lvl3pPr marL="0" indent="0" algn="l" defTabSz="914400" rtl="0" eaLnBrk="1" latinLnBrk="0" hangingPunct="1">
              <a:buNone/>
              <a:defRPr lang="en-US" sz="8000" b="1" kern="1200" dirty="0" smtClean="0">
                <a:solidFill>
                  <a:schemeClr val="bg1"/>
                </a:solidFill>
                <a:latin typeface="+mn-lt"/>
                <a:ea typeface="+mn-ea"/>
                <a:cs typeface="+mn-cs"/>
              </a:defRPr>
            </a:lvl3pPr>
            <a:lvl4pPr marL="0" indent="0" algn="l" defTabSz="914400" rtl="0" eaLnBrk="1" latinLnBrk="0" hangingPunct="1">
              <a:buNone/>
              <a:defRPr lang="en-US" sz="8000" b="1" kern="1200" dirty="0" smtClean="0">
                <a:solidFill>
                  <a:schemeClr val="bg1"/>
                </a:solidFill>
                <a:latin typeface="+mn-lt"/>
                <a:ea typeface="+mn-ea"/>
                <a:cs typeface="+mn-cs"/>
              </a:defRPr>
            </a:lvl4pPr>
            <a:lvl5pPr marL="0" indent="0" algn="l" defTabSz="914400" rtl="0" eaLnBrk="1" latinLnBrk="0" hangingPunct="1">
              <a:buNone/>
              <a:defRPr lang="en-US" sz="8000" b="1" kern="1200" dirty="0">
                <a:solidFill>
                  <a:schemeClr val="bg1"/>
                </a:solidFill>
                <a:latin typeface="+mn-lt"/>
                <a:ea typeface="+mn-ea"/>
                <a:cs typeface="+mn-cs"/>
              </a:defRPr>
            </a:lvl5pPr>
          </a:lstStyle>
          <a:p>
            <a:pPr lvl="0"/>
            <a:r>
              <a:rPr lang="en-US" dirty="0"/>
              <a:t>Client</a:t>
            </a:r>
          </a:p>
        </p:txBody>
      </p:sp>
      <p:sp>
        <p:nvSpPr>
          <p:cNvPr id="6" name="Text Placeholder 6"/>
          <p:cNvSpPr>
            <a:spLocks noGrp="1"/>
          </p:cNvSpPr>
          <p:nvPr>
            <p:ph type="body" sz="quarter" idx="11" hasCustomPrompt="1"/>
          </p:nvPr>
        </p:nvSpPr>
        <p:spPr>
          <a:xfrm>
            <a:off x="6086231" y="2441331"/>
            <a:ext cx="5406658" cy="1788746"/>
          </a:xfrm>
          <a:prstGeom prst="rect">
            <a:avLst/>
          </a:prstGeom>
        </p:spPr>
        <p:txBody>
          <a:bodyPr/>
          <a:lstStyle>
            <a:lvl1pPr marL="0" marR="0" indent="0" algn="r" defTabSz="914400" rtl="0" eaLnBrk="1" fontAlgn="auto" latinLnBrk="0" hangingPunct="1">
              <a:lnSpc>
                <a:spcPct val="70000"/>
              </a:lnSpc>
              <a:spcBef>
                <a:spcPts val="1000"/>
              </a:spcBef>
              <a:spcAft>
                <a:spcPts val="0"/>
              </a:spcAft>
              <a:buClrTx/>
              <a:buSzTx/>
              <a:buFont typeface="Arial" panose="020B0604020202020204" pitchFamily="34" charset="0"/>
              <a:buNone/>
              <a:tabLst/>
              <a:defRPr lang="en-US" sz="2400" b="0" kern="1200" baseline="0" dirty="0" smtClean="0">
                <a:solidFill>
                  <a:schemeClr val="bg1"/>
                </a:solidFill>
                <a:latin typeface="Calibri" panose="020F0502020204030204" pitchFamily="34" charset="0"/>
                <a:ea typeface="+mn-ea"/>
                <a:cs typeface="+mn-cs"/>
              </a:defRPr>
            </a:lvl1pPr>
            <a:lvl2pPr marL="0" indent="0" algn="l" defTabSz="914400" rtl="0" eaLnBrk="1" latinLnBrk="0" hangingPunct="1">
              <a:buNone/>
              <a:defRPr lang="en-US" sz="8000" b="1" kern="1200" dirty="0" smtClean="0">
                <a:solidFill>
                  <a:schemeClr val="bg1"/>
                </a:solidFill>
                <a:latin typeface="+mn-lt"/>
                <a:ea typeface="+mn-ea"/>
                <a:cs typeface="+mn-cs"/>
              </a:defRPr>
            </a:lvl2pPr>
            <a:lvl3pPr marL="0" indent="0" algn="l" defTabSz="914400" rtl="0" eaLnBrk="1" latinLnBrk="0" hangingPunct="1">
              <a:buNone/>
              <a:defRPr lang="en-US" sz="8000" b="1" kern="1200" dirty="0" smtClean="0">
                <a:solidFill>
                  <a:schemeClr val="bg1"/>
                </a:solidFill>
                <a:latin typeface="+mn-lt"/>
                <a:ea typeface="+mn-ea"/>
                <a:cs typeface="+mn-cs"/>
              </a:defRPr>
            </a:lvl3pPr>
            <a:lvl4pPr marL="0" indent="0" algn="l" defTabSz="914400" rtl="0" eaLnBrk="1" latinLnBrk="0" hangingPunct="1">
              <a:buNone/>
              <a:defRPr lang="en-US" sz="8000" b="1" kern="1200" dirty="0" smtClean="0">
                <a:solidFill>
                  <a:schemeClr val="bg1"/>
                </a:solidFill>
                <a:latin typeface="+mn-lt"/>
                <a:ea typeface="+mn-ea"/>
                <a:cs typeface="+mn-cs"/>
              </a:defRPr>
            </a:lvl4pPr>
            <a:lvl5pPr marL="0" indent="0" algn="l" defTabSz="914400" rtl="0" eaLnBrk="1" latinLnBrk="0" hangingPunct="1">
              <a:buNone/>
              <a:defRPr lang="en-US" sz="8000" b="1" kern="1200" dirty="0">
                <a:solidFill>
                  <a:schemeClr val="bg1"/>
                </a:solidFill>
                <a:latin typeface="+mn-lt"/>
                <a:ea typeface="+mn-ea"/>
                <a:cs typeface="+mn-cs"/>
              </a:defRPr>
            </a:lvl5pPr>
          </a:lstStyle>
          <a:p>
            <a:pPr lvl="0"/>
            <a:r>
              <a:rPr lang="en-US" dirty="0"/>
              <a:t>Sub-Title or Project Name</a:t>
            </a:r>
          </a:p>
        </p:txBody>
      </p:sp>
      <p:sp>
        <p:nvSpPr>
          <p:cNvPr id="7" name="Text Placeholder 6"/>
          <p:cNvSpPr>
            <a:spLocks noGrp="1"/>
          </p:cNvSpPr>
          <p:nvPr>
            <p:ph type="body" sz="quarter" idx="12" hasCustomPrompt="1"/>
          </p:nvPr>
        </p:nvSpPr>
        <p:spPr>
          <a:xfrm>
            <a:off x="6096000" y="4571023"/>
            <a:ext cx="5406658" cy="616438"/>
          </a:xfrm>
          <a:prstGeom prst="rect">
            <a:avLst/>
          </a:prstGeom>
        </p:spPr>
        <p:txBody>
          <a:bodyPr/>
          <a:lstStyle>
            <a:lvl1pPr marL="0" indent="0" algn="r" defTabSz="914400" rtl="0" eaLnBrk="1" latinLnBrk="0" hangingPunct="1">
              <a:lnSpc>
                <a:spcPct val="70000"/>
              </a:lnSpc>
              <a:buNone/>
              <a:defRPr lang="en-US" sz="2400" b="0" kern="1200" baseline="0" dirty="0" smtClean="0">
                <a:solidFill>
                  <a:schemeClr val="bg1"/>
                </a:solidFill>
                <a:latin typeface="Calibri" panose="020F0502020204030204" pitchFamily="34" charset="0"/>
                <a:ea typeface="+mn-ea"/>
                <a:cs typeface="+mn-cs"/>
              </a:defRPr>
            </a:lvl1pPr>
            <a:lvl2pPr marL="0" indent="0" algn="l" defTabSz="914400" rtl="0" eaLnBrk="1" latinLnBrk="0" hangingPunct="1">
              <a:buNone/>
              <a:defRPr lang="en-US" sz="8000" b="1" kern="1200" dirty="0" smtClean="0">
                <a:solidFill>
                  <a:schemeClr val="bg1"/>
                </a:solidFill>
                <a:latin typeface="+mn-lt"/>
                <a:ea typeface="+mn-ea"/>
                <a:cs typeface="+mn-cs"/>
              </a:defRPr>
            </a:lvl2pPr>
            <a:lvl3pPr marL="0" indent="0" algn="l" defTabSz="914400" rtl="0" eaLnBrk="1" latinLnBrk="0" hangingPunct="1">
              <a:buNone/>
              <a:defRPr lang="en-US" sz="8000" b="1" kern="1200" dirty="0" smtClean="0">
                <a:solidFill>
                  <a:schemeClr val="bg1"/>
                </a:solidFill>
                <a:latin typeface="+mn-lt"/>
                <a:ea typeface="+mn-ea"/>
                <a:cs typeface="+mn-cs"/>
              </a:defRPr>
            </a:lvl3pPr>
            <a:lvl4pPr marL="0" indent="0" algn="l" defTabSz="914400" rtl="0" eaLnBrk="1" latinLnBrk="0" hangingPunct="1">
              <a:buNone/>
              <a:defRPr lang="en-US" sz="8000" b="1" kern="1200" dirty="0" smtClean="0">
                <a:solidFill>
                  <a:schemeClr val="bg1"/>
                </a:solidFill>
                <a:latin typeface="+mn-lt"/>
                <a:ea typeface="+mn-ea"/>
                <a:cs typeface="+mn-cs"/>
              </a:defRPr>
            </a:lvl4pPr>
            <a:lvl5pPr marL="0" indent="0" algn="l" defTabSz="914400" rtl="0" eaLnBrk="1" latinLnBrk="0" hangingPunct="1">
              <a:buNone/>
              <a:defRPr lang="en-US" sz="8000" b="1" kern="1200" dirty="0">
                <a:solidFill>
                  <a:schemeClr val="bg1"/>
                </a:solidFill>
                <a:latin typeface="+mn-lt"/>
                <a:ea typeface="+mn-ea"/>
                <a:cs typeface="+mn-cs"/>
              </a:defRPr>
            </a:lvl5pPr>
          </a:lstStyle>
          <a:p>
            <a:pPr lvl="0"/>
            <a:r>
              <a:rPr lang="en-US" dirty="0"/>
              <a:t>Month Year</a:t>
            </a:r>
          </a:p>
        </p:txBody>
      </p:sp>
      <p:pic>
        <p:nvPicPr>
          <p:cNvPr id="9" name="Shape 27"/>
          <p:cNvPicPr preferRelativeResize="0"/>
          <p:nvPr userDrawn="1"/>
        </p:nvPicPr>
        <p:blipFill rotWithShape="1">
          <a:blip r:embed="rId2">
            <a:alphaModFix/>
          </a:blip>
          <a:srcRect/>
          <a:stretch/>
        </p:blipFill>
        <p:spPr>
          <a:xfrm>
            <a:off x="7264400" y="5300167"/>
            <a:ext cx="4687277" cy="1445244"/>
          </a:xfrm>
          <a:prstGeom prst="rect">
            <a:avLst/>
          </a:prstGeom>
          <a:noFill/>
          <a:ln>
            <a:noFill/>
          </a:ln>
        </p:spPr>
      </p:pic>
      <p:sp>
        <p:nvSpPr>
          <p:cNvPr id="10" name="Rectangle 9"/>
          <p:cNvSpPr/>
          <p:nvPr userDrawn="1"/>
        </p:nvSpPr>
        <p:spPr>
          <a:xfrm>
            <a:off x="-783164" y="-580471"/>
            <a:ext cx="6693549" cy="5755807"/>
          </a:xfrm>
          <a:prstGeom prst="rect">
            <a:avLst/>
          </a:prstGeom>
          <a:blipFill dpi="0" rotWithShape="1">
            <a:blip r:embed="rId3">
              <a:alphaModFix amt="20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246211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im: 2">
    <p:spTree>
      <p:nvGrpSpPr>
        <p:cNvPr id="1" name=""/>
        <p:cNvGrpSpPr/>
        <p:nvPr/>
      </p:nvGrpSpPr>
      <p:grpSpPr>
        <a:xfrm>
          <a:off x="0" y="0"/>
          <a:ext cx="0" cy="0"/>
          <a:chOff x="0" y="0"/>
          <a:chExt cx="0" cy="0"/>
        </a:xfrm>
      </p:grpSpPr>
      <p:sp>
        <p:nvSpPr>
          <p:cNvPr id="3" name="Title 14"/>
          <p:cNvSpPr>
            <a:spLocks noGrp="1"/>
          </p:cNvSpPr>
          <p:nvPr>
            <p:ph type="title" hasCustomPrompt="1"/>
          </p:nvPr>
        </p:nvSpPr>
        <p:spPr>
          <a:xfrm>
            <a:off x="530471" y="256032"/>
            <a:ext cx="11051927" cy="584444"/>
          </a:xfrm>
        </p:spPr>
        <p:txBody>
          <a:bodyPr/>
          <a:lstStyle>
            <a:lvl1pPr>
              <a:defRPr baseline="0"/>
            </a:lvl1pPr>
          </a:lstStyle>
          <a:p>
            <a:r>
              <a:rPr lang="en-US" dirty="0"/>
              <a:t>UPDATE TITLE WITH STIMULUS TESTED</a:t>
            </a:r>
          </a:p>
        </p:txBody>
      </p:sp>
      <p:sp>
        <p:nvSpPr>
          <p:cNvPr id="4" name="Picture Placeholder 3"/>
          <p:cNvSpPr>
            <a:spLocks noGrp="1"/>
          </p:cNvSpPr>
          <p:nvPr>
            <p:ph type="pic" sz="quarter" idx="10" hasCustomPrompt="1"/>
          </p:nvPr>
        </p:nvSpPr>
        <p:spPr>
          <a:xfrm>
            <a:off x="609600" y="1600200"/>
            <a:ext cx="4651375" cy="4419600"/>
          </a:xfrm>
          <a:ln w="19050">
            <a:solidFill>
              <a:schemeClr val="tx2"/>
            </a:solidFill>
          </a:ln>
        </p:spPr>
        <p:txBody>
          <a:bodyPr>
            <a:normAutofit/>
          </a:bodyPr>
          <a:lstStyle>
            <a:lvl1pPr>
              <a:defRPr sz="2400">
                <a:solidFill>
                  <a:schemeClr val="accent4">
                    <a:lumMod val="75000"/>
                  </a:schemeClr>
                </a:solidFill>
              </a:defRPr>
            </a:lvl1pPr>
          </a:lstStyle>
          <a:p>
            <a:r>
              <a:rPr lang="en-US" dirty="0"/>
              <a:t>Upload Picture of Stimuli Tested</a:t>
            </a:r>
          </a:p>
        </p:txBody>
      </p:sp>
      <p:sp>
        <p:nvSpPr>
          <p:cNvPr id="10" name="Picture Placeholder 3"/>
          <p:cNvSpPr>
            <a:spLocks noGrp="1"/>
          </p:cNvSpPr>
          <p:nvPr>
            <p:ph type="pic" sz="quarter" idx="11" hasCustomPrompt="1"/>
          </p:nvPr>
        </p:nvSpPr>
        <p:spPr>
          <a:xfrm>
            <a:off x="6931023" y="1600200"/>
            <a:ext cx="4651375" cy="4419600"/>
          </a:xfrm>
          <a:ln w="19050">
            <a:solidFill>
              <a:schemeClr val="tx2"/>
            </a:solidFill>
          </a:ln>
        </p:spPr>
        <p:txBody>
          <a:bodyPr/>
          <a:lstStyle>
            <a:lvl1pPr>
              <a:defRPr lang="en-US" sz="24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5" name="Text Placeholder 5"/>
          <p:cNvSpPr>
            <a:spLocks noGrp="1"/>
          </p:cNvSpPr>
          <p:nvPr>
            <p:ph type="body" sz="quarter" idx="13" hasCustomPrompt="1"/>
          </p:nvPr>
        </p:nvSpPr>
        <p:spPr>
          <a:xfrm>
            <a:off x="1271587" y="1295400"/>
            <a:ext cx="3327400" cy="228600"/>
          </a:xfrm>
        </p:spPr>
        <p:txBody>
          <a:bodyPr anchor="ctr"/>
          <a:lstStyle>
            <a:lvl1pPr algn="ctr">
              <a:defRPr sz="1800">
                <a:solidFill>
                  <a:schemeClr val="accent4">
                    <a:lumMod val="75000"/>
                  </a:schemeClr>
                </a:solidFill>
              </a:defRPr>
            </a:lvl1pPr>
            <a:lvl2pPr algn="ctr">
              <a:defRPr/>
            </a:lvl2pPr>
            <a:lvl3pPr algn="ctr">
              <a:defRPr/>
            </a:lvl3pPr>
            <a:lvl4pPr algn="ctr">
              <a:defRPr/>
            </a:lvl4pPr>
            <a:lvl5pPr algn="ctr">
              <a:defRPr/>
            </a:lvl5pPr>
          </a:lstStyle>
          <a:p>
            <a:pPr lvl="0"/>
            <a:r>
              <a:rPr lang="en-US" dirty="0"/>
              <a:t>Name the Concept</a:t>
            </a:r>
          </a:p>
        </p:txBody>
      </p:sp>
      <p:sp>
        <p:nvSpPr>
          <p:cNvPr id="6" name="Text Placeholder 5"/>
          <p:cNvSpPr>
            <a:spLocks noGrp="1"/>
          </p:cNvSpPr>
          <p:nvPr>
            <p:ph type="body" sz="quarter" idx="14" hasCustomPrompt="1"/>
          </p:nvPr>
        </p:nvSpPr>
        <p:spPr>
          <a:xfrm>
            <a:off x="7593010" y="1295400"/>
            <a:ext cx="3327400" cy="228600"/>
          </a:xfrm>
        </p:spPr>
        <p:txBody>
          <a:bodyPr anchor="ctr"/>
          <a:lstStyle>
            <a:lvl1pPr algn="ctr">
              <a:defRPr sz="1800">
                <a:solidFill>
                  <a:schemeClr val="accent4">
                    <a:lumMod val="75000"/>
                  </a:schemeClr>
                </a:solidFill>
              </a:defRPr>
            </a:lvl1pPr>
            <a:lvl2pPr algn="ctr">
              <a:defRPr/>
            </a:lvl2pPr>
            <a:lvl3pPr algn="ctr">
              <a:defRPr/>
            </a:lvl3pPr>
            <a:lvl4pPr algn="ctr">
              <a:defRPr/>
            </a:lvl4pPr>
            <a:lvl5pPr algn="ctr">
              <a:defRPr/>
            </a:lvl5pPr>
          </a:lstStyle>
          <a:p>
            <a:pPr lvl="0"/>
            <a:r>
              <a:rPr lang="en-US" dirty="0"/>
              <a:t>Name the Concept</a:t>
            </a:r>
          </a:p>
        </p:txBody>
      </p:sp>
    </p:spTree>
    <p:extLst>
      <p:ext uri="{BB962C8B-B14F-4D97-AF65-F5344CB8AC3E}">
        <p14:creationId xmlns:p14="http://schemas.microsoft.com/office/powerpoint/2010/main" val="3095042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im: 3">
    <p:spTree>
      <p:nvGrpSpPr>
        <p:cNvPr id="1" name=""/>
        <p:cNvGrpSpPr/>
        <p:nvPr/>
      </p:nvGrpSpPr>
      <p:grpSpPr>
        <a:xfrm>
          <a:off x="0" y="0"/>
          <a:ext cx="0" cy="0"/>
          <a:chOff x="0" y="0"/>
          <a:chExt cx="0" cy="0"/>
        </a:xfrm>
      </p:grpSpPr>
      <p:sp>
        <p:nvSpPr>
          <p:cNvPr id="3" name="Title 14"/>
          <p:cNvSpPr>
            <a:spLocks noGrp="1"/>
          </p:cNvSpPr>
          <p:nvPr>
            <p:ph type="title" hasCustomPrompt="1"/>
          </p:nvPr>
        </p:nvSpPr>
        <p:spPr>
          <a:xfrm>
            <a:off x="530471" y="256032"/>
            <a:ext cx="11051927" cy="584444"/>
          </a:xfrm>
        </p:spPr>
        <p:txBody>
          <a:bodyPr/>
          <a:lstStyle>
            <a:lvl1pPr>
              <a:defRPr baseline="0"/>
            </a:lvl1pPr>
          </a:lstStyle>
          <a:p>
            <a:r>
              <a:rPr lang="en-US" dirty="0"/>
              <a:t>UPDATE TITLE WITH STIMULUS TESTED</a:t>
            </a:r>
          </a:p>
        </p:txBody>
      </p:sp>
      <p:sp>
        <p:nvSpPr>
          <p:cNvPr id="4" name="Picture Placeholder 3"/>
          <p:cNvSpPr>
            <a:spLocks noGrp="1"/>
          </p:cNvSpPr>
          <p:nvPr>
            <p:ph type="pic" sz="quarter" idx="10" hasCustomPrompt="1"/>
          </p:nvPr>
        </p:nvSpPr>
        <p:spPr>
          <a:xfrm>
            <a:off x="530471" y="2057398"/>
            <a:ext cx="3311053" cy="3146065"/>
          </a:xfrm>
          <a:ln w="19050">
            <a:solidFill>
              <a:schemeClr val="tx2"/>
            </a:solidFill>
          </a:ln>
        </p:spPr>
        <p:txBody>
          <a:bodyPr>
            <a:normAutofit/>
          </a:bodyPr>
          <a:lstStyle>
            <a:lvl1pPr>
              <a:defRPr sz="2400">
                <a:solidFill>
                  <a:schemeClr val="accent4">
                    <a:lumMod val="75000"/>
                  </a:schemeClr>
                </a:solidFill>
              </a:defRPr>
            </a:lvl1pPr>
          </a:lstStyle>
          <a:p>
            <a:r>
              <a:rPr lang="en-US" dirty="0"/>
              <a:t>Upload Picture of Stimuli Tested</a:t>
            </a:r>
          </a:p>
        </p:txBody>
      </p:sp>
      <p:sp>
        <p:nvSpPr>
          <p:cNvPr id="10" name="Picture Placeholder 3"/>
          <p:cNvSpPr>
            <a:spLocks noGrp="1"/>
          </p:cNvSpPr>
          <p:nvPr>
            <p:ph type="pic" sz="quarter" idx="11" hasCustomPrompt="1"/>
          </p:nvPr>
        </p:nvSpPr>
        <p:spPr>
          <a:xfrm>
            <a:off x="4400908" y="2057400"/>
            <a:ext cx="3311053" cy="3146065"/>
          </a:xfrm>
          <a:ln w="19050">
            <a:solidFill>
              <a:schemeClr val="tx2"/>
            </a:solidFill>
          </a:ln>
        </p:spPr>
        <p:txBody>
          <a:bodyPr/>
          <a:lstStyle>
            <a:lvl1pPr>
              <a:defRPr lang="en-US" sz="24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11" name="Picture Placeholder 3"/>
          <p:cNvSpPr>
            <a:spLocks noGrp="1"/>
          </p:cNvSpPr>
          <p:nvPr>
            <p:ph type="pic" sz="quarter" idx="12" hasCustomPrompt="1"/>
          </p:nvPr>
        </p:nvSpPr>
        <p:spPr>
          <a:xfrm>
            <a:off x="8271345" y="2057399"/>
            <a:ext cx="3311053" cy="3146065"/>
          </a:xfrm>
          <a:ln w="19050">
            <a:solidFill>
              <a:schemeClr val="tx2"/>
            </a:solidFill>
          </a:ln>
        </p:spPr>
        <p:txBody>
          <a:bodyPr/>
          <a:lstStyle>
            <a:lvl1pPr>
              <a:defRPr lang="en-US" sz="24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6" name="Text Placeholder 5"/>
          <p:cNvSpPr>
            <a:spLocks noGrp="1"/>
          </p:cNvSpPr>
          <p:nvPr>
            <p:ph type="body" sz="quarter" idx="13" hasCustomPrompt="1"/>
          </p:nvPr>
        </p:nvSpPr>
        <p:spPr>
          <a:xfrm>
            <a:off x="902859" y="1679331"/>
            <a:ext cx="2566276" cy="225669"/>
          </a:xfrm>
        </p:spPr>
        <p:txBody>
          <a:bodyPr anchor="ctr"/>
          <a:lstStyle>
            <a:lvl1pPr algn="ctr">
              <a:defRPr sz="1800">
                <a:solidFill>
                  <a:schemeClr val="accent4">
                    <a:lumMod val="75000"/>
                  </a:schemeClr>
                </a:solidFill>
              </a:defRPr>
            </a:lvl1pPr>
            <a:lvl2pPr algn="ctr">
              <a:defRPr/>
            </a:lvl2pPr>
            <a:lvl3pPr algn="ctr">
              <a:defRPr/>
            </a:lvl3pPr>
            <a:lvl4pPr algn="ctr">
              <a:defRPr/>
            </a:lvl4pPr>
            <a:lvl5pPr algn="ctr">
              <a:defRPr/>
            </a:lvl5pPr>
          </a:lstStyle>
          <a:p>
            <a:pPr lvl="0"/>
            <a:r>
              <a:rPr lang="en-US" dirty="0"/>
              <a:t>Name the Concept</a:t>
            </a:r>
          </a:p>
        </p:txBody>
      </p:sp>
      <p:sp>
        <p:nvSpPr>
          <p:cNvPr id="17" name="Text Placeholder 5"/>
          <p:cNvSpPr>
            <a:spLocks noGrp="1"/>
          </p:cNvSpPr>
          <p:nvPr>
            <p:ph type="body" sz="quarter" idx="13" hasCustomPrompt="1"/>
          </p:nvPr>
        </p:nvSpPr>
        <p:spPr>
          <a:xfrm>
            <a:off x="4773296" y="1679331"/>
            <a:ext cx="2566276" cy="225669"/>
          </a:xfrm>
        </p:spPr>
        <p:txBody>
          <a:bodyPr anchor="ctr"/>
          <a:lstStyle>
            <a:lvl1pPr algn="ctr">
              <a:defRPr sz="1800">
                <a:solidFill>
                  <a:schemeClr val="accent4">
                    <a:lumMod val="75000"/>
                  </a:schemeClr>
                </a:solidFill>
              </a:defRPr>
            </a:lvl1pPr>
            <a:lvl2pPr algn="ctr">
              <a:defRPr/>
            </a:lvl2pPr>
            <a:lvl3pPr algn="ctr">
              <a:defRPr/>
            </a:lvl3pPr>
            <a:lvl4pPr algn="ctr">
              <a:defRPr/>
            </a:lvl4pPr>
            <a:lvl5pPr algn="ctr">
              <a:defRPr/>
            </a:lvl5pPr>
          </a:lstStyle>
          <a:p>
            <a:pPr lvl="0"/>
            <a:r>
              <a:rPr lang="en-US" dirty="0"/>
              <a:t>Name the Concept</a:t>
            </a:r>
          </a:p>
        </p:txBody>
      </p:sp>
      <p:sp>
        <p:nvSpPr>
          <p:cNvPr id="18" name="Text Placeholder 5"/>
          <p:cNvSpPr>
            <a:spLocks noGrp="1"/>
          </p:cNvSpPr>
          <p:nvPr>
            <p:ph type="body" sz="quarter" idx="18" hasCustomPrompt="1"/>
          </p:nvPr>
        </p:nvSpPr>
        <p:spPr>
          <a:xfrm>
            <a:off x="8643733" y="1679331"/>
            <a:ext cx="2566276" cy="225669"/>
          </a:xfrm>
        </p:spPr>
        <p:txBody>
          <a:bodyPr anchor="ctr"/>
          <a:lstStyle>
            <a:lvl1pPr algn="ctr">
              <a:defRPr sz="1800">
                <a:solidFill>
                  <a:schemeClr val="accent4">
                    <a:lumMod val="75000"/>
                  </a:schemeClr>
                </a:solidFill>
              </a:defRPr>
            </a:lvl1pPr>
            <a:lvl2pPr algn="ctr">
              <a:defRPr/>
            </a:lvl2pPr>
            <a:lvl3pPr algn="ctr">
              <a:defRPr/>
            </a:lvl3pPr>
            <a:lvl4pPr algn="ctr">
              <a:defRPr/>
            </a:lvl4pPr>
            <a:lvl5pPr algn="ctr">
              <a:defRPr/>
            </a:lvl5pPr>
          </a:lstStyle>
          <a:p>
            <a:pPr lvl="0"/>
            <a:r>
              <a:rPr lang="en-US" dirty="0"/>
              <a:t>Name the Concept</a:t>
            </a:r>
          </a:p>
        </p:txBody>
      </p:sp>
    </p:spTree>
    <p:extLst>
      <p:ext uri="{BB962C8B-B14F-4D97-AF65-F5344CB8AC3E}">
        <p14:creationId xmlns:p14="http://schemas.microsoft.com/office/powerpoint/2010/main" val="956437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im: 4">
    <p:spTree>
      <p:nvGrpSpPr>
        <p:cNvPr id="1" name=""/>
        <p:cNvGrpSpPr/>
        <p:nvPr/>
      </p:nvGrpSpPr>
      <p:grpSpPr>
        <a:xfrm>
          <a:off x="0" y="0"/>
          <a:ext cx="0" cy="0"/>
          <a:chOff x="0" y="0"/>
          <a:chExt cx="0" cy="0"/>
        </a:xfrm>
      </p:grpSpPr>
      <p:sp>
        <p:nvSpPr>
          <p:cNvPr id="3" name="Title 14"/>
          <p:cNvSpPr>
            <a:spLocks noGrp="1"/>
          </p:cNvSpPr>
          <p:nvPr>
            <p:ph type="title" hasCustomPrompt="1"/>
          </p:nvPr>
        </p:nvSpPr>
        <p:spPr>
          <a:xfrm>
            <a:off x="530471" y="256032"/>
            <a:ext cx="11051927" cy="584444"/>
          </a:xfrm>
        </p:spPr>
        <p:txBody>
          <a:bodyPr/>
          <a:lstStyle>
            <a:lvl1pPr>
              <a:defRPr baseline="0"/>
            </a:lvl1pPr>
          </a:lstStyle>
          <a:p>
            <a:r>
              <a:rPr lang="en-US" dirty="0"/>
              <a:t>UPDATE TITLE WITH STIMULUS TESTED</a:t>
            </a:r>
          </a:p>
        </p:txBody>
      </p:sp>
      <p:sp>
        <p:nvSpPr>
          <p:cNvPr id="4" name="Picture Placeholder 3"/>
          <p:cNvSpPr>
            <a:spLocks noGrp="1"/>
          </p:cNvSpPr>
          <p:nvPr>
            <p:ph type="pic" sz="quarter" idx="10" hasCustomPrompt="1"/>
          </p:nvPr>
        </p:nvSpPr>
        <p:spPr>
          <a:xfrm>
            <a:off x="609601" y="2057400"/>
            <a:ext cx="2566276" cy="2438400"/>
          </a:xfrm>
          <a:ln w="19050">
            <a:solidFill>
              <a:schemeClr val="tx2"/>
            </a:solidFill>
          </a:ln>
        </p:spPr>
        <p:txBody>
          <a:bodyPr>
            <a:normAutofit/>
          </a:bodyPr>
          <a:lstStyle>
            <a:lvl1pPr>
              <a:defRPr sz="2400">
                <a:solidFill>
                  <a:schemeClr val="accent4">
                    <a:lumMod val="75000"/>
                  </a:schemeClr>
                </a:solidFill>
              </a:defRPr>
            </a:lvl1pPr>
          </a:lstStyle>
          <a:p>
            <a:r>
              <a:rPr lang="en-US" dirty="0"/>
              <a:t>Upload Picture of Stimuli Tested</a:t>
            </a:r>
          </a:p>
        </p:txBody>
      </p:sp>
      <p:sp>
        <p:nvSpPr>
          <p:cNvPr id="10" name="Picture Placeholder 3"/>
          <p:cNvSpPr>
            <a:spLocks noGrp="1"/>
          </p:cNvSpPr>
          <p:nvPr>
            <p:ph type="pic" sz="quarter" idx="11" hasCustomPrompt="1"/>
          </p:nvPr>
        </p:nvSpPr>
        <p:spPr>
          <a:xfrm>
            <a:off x="3411775" y="2057400"/>
            <a:ext cx="2566276" cy="2438400"/>
          </a:xfrm>
          <a:ln w="19050">
            <a:solidFill>
              <a:schemeClr val="tx2"/>
            </a:solidFill>
          </a:ln>
        </p:spPr>
        <p:txBody>
          <a:bodyPr/>
          <a:lstStyle>
            <a:lvl1pPr>
              <a:defRPr lang="en-US" sz="24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11" name="Picture Placeholder 3"/>
          <p:cNvSpPr>
            <a:spLocks noGrp="1"/>
          </p:cNvSpPr>
          <p:nvPr>
            <p:ph type="pic" sz="quarter" idx="12" hasCustomPrompt="1"/>
          </p:nvPr>
        </p:nvSpPr>
        <p:spPr>
          <a:xfrm>
            <a:off x="6213949" y="2057400"/>
            <a:ext cx="2566276" cy="2438400"/>
          </a:xfrm>
          <a:ln w="19050">
            <a:solidFill>
              <a:schemeClr val="tx2"/>
            </a:solidFill>
          </a:ln>
        </p:spPr>
        <p:txBody>
          <a:bodyPr/>
          <a:lstStyle>
            <a:lvl1pPr>
              <a:defRPr lang="en-US" sz="24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6" name="Text Placeholder 5"/>
          <p:cNvSpPr>
            <a:spLocks noGrp="1"/>
          </p:cNvSpPr>
          <p:nvPr>
            <p:ph type="body" sz="quarter" idx="13" hasCustomPrompt="1"/>
          </p:nvPr>
        </p:nvSpPr>
        <p:spPr>
          <a:xfrm>
            <a:off x="609601" y="1679331"/>
            <a:ext cx="2566276" cy="225669"/>
          </a:xfrm>
        </p:spPr>
        <p:txBody>
          <a:bodyPr anchor="ctr"/>
          <a:lstStyle>
            <a:lvl1pPr algn="ctr">
              <a:defRPr sz="1800">
                <a:solidFill>
                  <a:schemeClr val="accent4">
                    <a:lumMod val="75000"/>
                  </a:schemeClr>
                </a:solidFill>
              </a:defRPr>
            </a:lvl1pPr>
            <a:lvl2pPr algn="ctr">
              <a:defRPr/>
            </a:lvl2pPr>
            <a:lvl3pPr algn="ctr">
              <a:defRPr/>
            </a:lvl3pPr>
            <a:lvl4pPr algn="ctr">
              <a:defRPr/>
            </a:lvl4pPr>
            <a:lvl5pPr algn="ctr">
              <a:defRPr/>
            </a:lvl5pPr>
          </a:lstStyle>
          <a:p>
            <a:pPr lvl="0"/>
            <a:r>
              <a:rPr lang="en-US" dirty="0"/>
              <a:t>Name the Concept</a:t>
            </a:r>
          </a:p>
        </p:txBody>
      </p:sp>
      <p:sp>
        <p:nvSpPr>
          <p:cNvPr id="15" name="Picture Placeholder 3"/>
          <p:cNvSpPr>
            <a:spLocks noGrp="1"/>
          </p:cNvSpPr>
          <p:nvPr>
            <p:ph type="pic" sz="quarter" idx="16" hasCustomPrompt="1"/>
          </p:nvPr>
        </p:nvSpPr>
        <p:spPr>
          <a:xfrm>
            <a:off x="9016122" y="2057400"/>
            <a:ext cx="2566276" cy="2438400"/>
          </a:xfrm>
          <a:ln w="19050">
            <a:solidFill>
              <a:schemeClr val="tx2"/>
            </a:solidFill>
          </a:ln>
        </p:spPr>
        <p:txBody>
          <a:bodyPr/>
          <a:lstStyle>
            <a:lvl1pPr>
              <a:defRPr lang="en-US" sz="24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17" name="Text Placeholder 5"/>
          <p:cNvSpPr>
            <a:spLocks noGrp="1"/>
          </p:cNvSpPr>
          <p:nvPr>
            <p:ph type="body" sz="quarter" idx="13" hasCustomPrompt="1"/>
          </p:nvPr>
        </p:nvSpPr>
        <p:spPr>
          <a:xfrm>
            <a:off x="3411775" y="1679331"/>
            <a:ext cx="2566276" cy="225669"/>
          </a:xfrm>
        </p:spPr>
        <p:txBody>
          <a:bodyPr anchor="ctr"/>
          <a:lstStyle>
            <a:lvl1pPr algn="ctr">
              <a:defRPr sz="1800">
                <a:solidFill>
                  <a:schemeClr val="accent4">
                    <a:lumMod val="75000"/>
                  </a:schemeClr>
                </a:solidFill>
              </a:defRPr>
            </a:lvl1pPr>
            <a:lvl2pPr algn="ctr">
              <a:defRPr/>
            </a:lvl2pPr>
            <a:lvl3pPr algn="ctr">
              <a:defRPr/>
            </a:lvl3pPr>
            <a:lvl4pPr algn="ctr">
              <a:defRPr/>
            </a:lvl4pPr>
            <a:lvl5pPr algn="ctr">
              <a:defRPr/>
            </a:lvl5pPr>
          </a:lstStyle>
          <a:p>
            <a:pPr lvl="0"/>
            <a:r>
              <a:rPr lang="en-US" dirty="0"/>
              <a:t>Name the Concept</a:t>
            </a:r>
          </a:p>
        </p:txBody>
      </p:sp>
      <p:sp>
        <p:nvSpPr>
          <p:cNvPr id="18" name="Text Placeholder 5"/>
          <p:cNvSpPr>
            <a:spLocks noGrp="1"/>
          </p:cNvSpPr>
          <p:nvPr>
            <p:ph type="body" sz="quarter" idx="18" hasCustomPrompt="1"/>
          </p:nvPr>
        </p:nvSpPr>
        <p:spPr>
          <a:xfrm>
            <a:off x="6213949" y="1679331"/>
            <a:ext cx="2566276" cy="225669"/>
          </a:xfrm>
        </p:spPr>
        <p:txBody>
          <a:bodyPr anchor="ctr"/>
          <a:lstStyle>
            <a:lvl1pPr algn="ctr">
              <a:defRPr sz="1800">
                <a:solidFill>
                  <a:schemeClr val="accent4">
                    <a:lumMod val="75000"/>
                  </a:schemeClr>
                </a:solidFill>
              </a:defRPr>
            </a:lvl1pPr>
            <a:lvl2pPr algn="ctr">
              <a:defRPr/>
            </a:lvl2pPr>
            <a:lvl3pPr algn="ctr">
              <a:defRPr/>
            </a:lvl3pPr>
            <a:lvl4pPr algn="ctr">
              <a:defRPr/>
            </a:lvl4pPr>
            <a:lvl5pPr algn="ctr">
              <a:defRPr/>
            </a:lvl5pPr>
          </a:lstStyle>
          <a:p>
            <a:pPr lvl="0"/>
            <a:r>
              <a:rPr lang="en-US" dirty="0"/>
              <a:t>Name the Concept</a:t>
            </a:r>
          </a:p>
        </p:txBody>
      </p:sp>
      <p:sp>
        <p:nvSpPr>
          <p:cNvPr id="19" name="Text Placeholder 5"/>
          <p:cNvSpPr>
            <a:spLocks noGrp="1"/>
          </p:cNvSpPr>
          <p:nvPr>
            <p:ph type="body" sz="quarter" idx="19" hasCustomPrompt="1"/>
          </p:nvPr>
        </p:nvSpPr>
        <p:spPr>
          <a:xfrm>
            <a:off x="9016122" y="1679331"/>
            <a:ext cx="2566276" cy="225669"/>
          </a:xfrm>
        </p:spPr>
        <p:txBody>
          <a:bodyPr anchor="ctr"/>
          <a:lstStyle>
            <a:lvl1pPr algn="ctr">
              <a:defRPr sz="1800">
                <a:solidFill>
                  <a:schemeClr val="accent4">
                    <a:lumMod val="75000"/>
                  </a:schemeClr>
                </a:solidFill>
              </a:defRPr>
            </a:lvl1pPr>
            <a:lvl2pPr algn="ctr">
              <a:defRPr/>
            </a:lvl2pPr>
            <a:lvl3pPr algn="ctr">
              <a:defRPr/>
            </a:lvl3pPr>
            <a:lvl4pPr algn="ctr">
              <a:defRPr/>
            </a:lvl4pPr>
            <a:lvl5pPr algn="ctr">
              <a:defRPr/>
            </a:lvl5pPr>
          </a:lstStyle>
          <a:p>
            <a:pPr lvl="0"/>
            <a:r>
              <a:rPr lang="en-US" dirty="0"/>
              <a:t>Name the Concept</a:t>
            </a:r>
          </a:p>
        </p:txBody>
      </p:sp>
    </p:spTree>
    <p:extLst>
      <p:ext uri="{BB962C8B-B14F-4D97-AF65-F5344CB8AC3E}">
        <p14:creationId xmlns:p14="http://schemas.microsoft.com/office/powerpoint/2010/main" val="3812736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im: 6">
    <p:spTree>
      <p:nvGrpSpPr>
        <p:cNvPr id="1" name=""/>
        <p:cNvGrpSpPr/>
        <p:nvPr/>
      </p:nvGrpSpPr>
      <p:grpSpPr>
        <a:xfrm>
          <a:off x="0" y="0"/>
          <a:ext cx="0" cy="0"/>
          <a:chOff x="0" y="0"/>
          <a:chExt cx="0" cy="0"/>
        </a:xfrm>
      </p:grpSpPr>
      <p:sp>
        <p:nvSpPr>
          <p:cNvPr id="3" name="Title 14"/>
          <p:cNvSpPr>
            <a:spLocks noGrp="1"/>
          </p:cNvSpPr>
          <p:nvPr>
            <p:ph type="title" hasCustomPrompt="1"/>
          </p:nvPr>
        </p:nvSpPr>
        <p:spPr>
          <a:xfrm>
            <a:off x="530471" y="256032"/>
            <a:ext cx="11051927" cy="584444"/>
          </a:xfrm>
        </p:spPr>
        <p:txBody>
          <a:bodyPr/>
          <a:lstStyle>
            <a:lvl1pPr>
              <a:defRPr baseline="0"/>
            </a:lvl1pPr>
          </a:lstStyle>
          <a:p>
            <a:r>
              <a:rPr lang="en-US" dirty="0"/>
              <a:t>UPDATE TITLE WITH STIMULUS TESTED</a:t>
            </a:r>
          </a:p>
        </p:txBody>
      </p:sp>
      <p:sp>
        <p:nvSpPr>
          <p:cNvPr id="4" name="Picture Placeholder 3"/>
          <p:cNvSpPr>
            <a:spLocks noGrp="1"/>
          </p:cNvSpPr>
          <p:nvPr>
            <p:ph type="pic" sz="quarter" idx="10" hasCustomPrompt="1"/>
          </p:nvPr>
        </p:nvSpPr>
        <p:spPr>
          <a:xfrm>
            <a:off x="1099316" y="1295400"/>
            <a:ext cx="2405884" cy="2286000"/>
          </a:xfrm>
          <a:ln w="19050">
            <a:solidFill>
              <a:schemeClr val="tx2"/>
            </a:solidFill>
          </a:ln>
        </p:spPr>
        <p:txBody>
          <a:bodyPr>
            <a:normAutofit/>
          </a:bodyPr>
          <a:lstStyle>
            <a:lvl1pPr>
              <a:defRPr sz="2400">
                <a:solidFill>
                  <a:schemeClr val="accent4">
                    <a:lumMod val="75000"/>
                  </a:schemeClr>
                </a:solidFill>
              </a:defRPr>
            </a:lvl1pPr>
          </a:lstStyle>
          <a:p>
            <a:r>
              <a:rPr lang="en-US" dirty="0"/>
              <a:t>Upload Picture of Stimuli Tested</a:t>
            </a:r>
          </a:p>
        </p:txBody>
      </p:sp>
      <p:sp>
        <p:nvSpPr>
          <p:cNvPr id="10" name="Picture Placeholder 3"/>
          <p:cNvSpPr>
            <a:spLocks noGrp="1"/>
          </p:cNvSpPr>
          <p:nvPr>
            <p:ph type="pic" sz="quarter" idx="11" hasCustomPrompt="1"/>
          </p:nvPr>
        </p:nvSpPr>
        <p:spPr>
          <a:xfrm>
            <a:off x="1093732" y="4029808"/>
            <a:ext cx="2405884" cy="2286000"/>
          </a:xfrm>
          <a:ln w="19050">
            <a:solidFill>
              <a:schemeClr val="tx2"/>
            </a:solidFill>
          </a:ln>
        </p:spPr>
        <p:txBody>
          <a:bodyPr/>
          <a:lstStyle>
            <a:lvl1pPr>
              <a:defRPr lang="en-US" sz="24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11" name="Picture Placeholder 3"/>
          <p:cNvSpPr>
            <a:spLocks noGrp="1"/>
          </p:cNvSpPr>
          <p:nvPr>
            <p:ph type="pic" sz="quarter" idx="12" hasCustomPrompt="1"/>
          </p:nvPr>
        </p:nvSpPr>
        <p:spPr>
          <a:xfrm>
            <a:off x="8610600" y="1295400"/>
            <a:ext cx="2405884" cy="2286000"/>
          </a:xfrm>
          <a:ln w="19050">
            <a:solidFill>
              <a:schemeClr val="tx2"/>
            </a:solidFill>
          </a:ln>
        </p:spPr>
        <p:txBody>
          <a:bodyPr/>
          <a:lstStyle>
            <a:lvl1pPr>
              <a:defRPr lang="en-US" sz="24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6" name="Picture Placeholder 3"/>
          <p:cNvSpPr>
            <a:spLocks noGrp="1"/>
          </p:cNvSpPr>
          <p:nvPr>
            <p:ph type="pic" sz="quarter" idx="13" hasCustomPrompt="1"/>
          </p:nvPr>
        </p:nvSpPr>
        <p:spPr>
          <a:xfrm>
            <a:off x="4854958" y="1295400"/>
            <a:ext cx="2405884" cy="2286000"/>
          </a:xfrm>
          <a:ln w="19050">
            <a:solidFill>
              <a:schemeClr val="tx2"/>
            </a:solidFill>
          </a:ln>
        </p:spPr>
        <p:txBody>
          <a:bodyPr/>
          <a:lstStyle>
            <a:lvl1pPr>
              <a:defRPr lang="en-US" sz="24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7" name="Picture Placeholder 3"/>
          <p:cNvSpPr>
            <a:spLocks noGrp="1"/>
          </p:cNvSpPr>
          <p:nvPr>
            <p:ph type="pic" sz="quarter" idx="14" hasCustomPrompt="1"/>
          </p:nvPr>
        </p:nvSpPr>
        <p:spPr>
          <a:xfrm>
            <a:off x="4852166" y="4029808"/>
            <a:ext cx="2405884" cy="2286000"/>
          </a:xfrm>
          <a:ln w="19050">
            <a:solidFill>
              <a:schemeClr val="tx2"/>
            </a:solidFill>
          </a:ln>
        </p:spPr>
        <p:txBody>
          <a:bodyPr/>
          <a:lstStyle>
            <a:lvl1pPr>
              <a:defRPr lang="en-US" sz="24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8" name="Picture Placeholder 3"/>
          <p:cNvSpPr>
            <a:spLocks noGrp="1"/>
          </p:cNvSpPr>
          <p:nvPr>
            <p:ph type="pic" sz="quarter" idx="15" hasCustomPrompt="1"/>
          </p:nvPr>
        </p:nvSpPr>
        <p:spPr>
          <a:xfrm>
            <a:off x="8610600" y="4038600"/>
            <a:ext cx="2405884" cy="2286000"/>
          </a:xfrm>
          <a:ln w="19050">
            <a:solidFill>
              <a:schemeClr val="tx2"/>
            </a:solidFill>
          </a:ln>
        </p:spPr>
        <p:txBody>
          <a:bodyPr/>
          <a:lstStyle>
            <a:lvl1pPr>
              <a:defRPr lang="en-US" sz="24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9" name="Text Placeholder 5"/>
          <p:cNvSpPr>
            <a:spLocks noGrp="1"/>
          </p:cNvSpPr>
          <p:nvPr>
            <p:ph type="body" sz="quarter" idx="16" hasCustomPrompt="1"/>
          </p:nvPr>
        </p:nvSpPr>
        <p:spPr>
          <a:xfrm>
            <a:off x="632974" y="1043352"/>
            <a:ext cx="3327400" cy="228600"/>
          </a:xfrm>
        </p:spPr>
        <p:txBody>
          <a:bodyPr anchor="ctr"/>
          <a:lstStyle>
            <a:lvl1pPr algn="ctr">
              <a:defRPr sz="1800">
                <a:solidFill>
                  <a:schemeClr val="accent4">
                    <a:lumMod val="75000"/>
                  </a:schemeClr>
                </a:solidFill>
              </a:defRPr>
            </a:lvl1pPr>
            <a:lvl2pPr algn="ctr">
              <a:defRPr/>
            </a:lvl2pPr>
            <a:lvl3pPr algn="ctr">
              <a:defRPr/>
            </a:lvl3pPr>
            <a:lvl4pPr algn="ctr">
              <a:defRPr/>
            </a:lvl4pPr>
            <a:lvl5pPr algn="ctr">
              <a:defRPr/>
            </a:lvl5pPr>
          </a:lstStyle>
          <a:p>
            <a:pPr lvl="0"/>
            <a:r>
              <a:rPr lang="en-US" dirty="0"/>
              <a:t>Name the Concept</a:t>
            </a:r>
          </a:p>
        </p:txBody>
      </p:sp>
      <p:sp>
        <p:nvSpPr>
          <p:cNvPr id="12" name="Text Placeholder 5"/>
          <p:cNvSpPr>
            <a:spLocks noGrp="1"/>
          </p:cNvSpPr>
          <p:nvPr>
            <p:ph type="body" sz="quarter" idx="17" hasCustomPrompt="1"/>
          </p:nvPr>
        </p:nvSpPr>
        <p:spPr>
          <a:xfrm>
            <a:off x="4391408" y="1043352"/>
            <a:ext cx="3327400" cy="228600"/>
          </a:xfrm>
        </p:spPr>
        <p:txBody>
          <a:bodyPr anchor="ctr"/>
          <a:lstStyle>
            <a:lvl1pPr algn="ctr">
              <a:defRPr sz="1800">
                <a:solidFill>
                  <a:schemeClr val="accent4">
                    <a:lumMod val="75000"/>
                  </a:schemeClr>
                </a:solidFill>
              </a:defRPr>
            </a:lvl1pPr>
            <a:lvl2pPr algn="ctr">
              <a:defRPr/>
            </a:lvl2pPr>
            <a:lvl3pPr algn="ctr">
              <a:defRPr/>
            </a:lvl3pPr>
            <a:lvl4pPr algn="ctr">
              <a:defRPr/>
            </a:lvl4pPr>
            <a:lvl5pPr algn="ctr">
              <a:defRPr/>
            </a:lvl5pPr>
          </a:lstStyle>
          <a:p>
            <a:pPr lvl="0"/>
            <a:r>
              <a:rPr lang="en-US" dirty="0"/>
              <a:t>Name the Concept</a:t>
            </a:r>
          </a:p>
        </p:txBody>
      </p:sp>
      <p:sp>
        <p:nvSpPr>
          <p:cNvPr id="13" name="Text Placeholder 5"/>
          <p:cNvSpPr>
            <a:spLocks noGrp="1"/>
          </p:cNvSpPr>
          <p:nvPr>
            <p:ph type="body" sz="quarter" idx="18" hasCustomPrompt="1"/>
          </p:nvPr>
        </p:nvSpPr>
        <p:spPr>
          <a:xfrm>
            <a:off x="8149842" y="1043352"/>
            <a:ext cx="3327400" cy="228600"/>
          </a:xfrm>
        </p:spPr>
        <p:txBody>
          <a:bodyPr anchor="ctr"/>
          <a:lstStyle>
            <a:lvl1pPr algn="ctr">
              <a:defRPr sz="1800">
                <a:solidFill>
                  <a:schemeClr val="accent4">
                    <a:lumMod val="75000"/>
                  </a:schemeClr>
                </a:solidFill>
              </a:defRPr>
            </a:lvl1pPr>
            <a:lvl2pPr algn="ctr">
              <a:defRPr/>
            </a:lvl2pPr>
            <a:lvl3pPr algn="ctr">
              <a:defRPr/>
            </a:lvl3pPr>
            <a:lvl4pPr algn="ctr">
              <a:defRPr/>
            </a:lvl4pPr>
            <a:lvl5pPr algn="ctr">
              <a:defRPr/>
            </a:lvl5pPr>
          </a:lstStyle>
          <a:p>
            <a:pPr lvl="0"/>
            <a:r>
              <a:rPr lang="en-US" dirty="0"/>
              <a:t>Name the Concept</a:t>
            </a:r>
          </a:p>
        </p:txBody>
      </p:sp>
      <p:sp>
        <p:nvSpPr>
          <p:cNvPr id="14" name="Text Placeholder 5"/>
          <p:cNvSpPr>
            <a:spLocks noGrp="1"/>
          </p:cNvSpPr>
          <p:nvPr>
            <p:ph type="body" sz="quarter" idx="19" hasCustomPrompt="1"/>
          </p:nvPr>
        </p:nvSpPr>
        <p:spPr>
          <a:xfrm>
            <a:off x="624182" y="3758710"/>
            <a:ext cx="3327400" cy="228600"/>
          </a:xfrm>
        </p:spPr>
        <p:txBody>
          <a:bodyPr anchor="ctr"/>
          <a:lstStyle>
            <a:lvl1pPr algn="ctr">
              <a:defRPr sz="1800">
                <a:solidFill>
                  <a:schemeClr val="accent4">
                    <a:lumMod val="75000"/>
                  </a:schemeClr>
                </a:solidFill>
              </a:defRPr>
            </a:lvl1pPr>
            <a:lvl2pPr algn="ctr">
              <a:defRPr/>
            </a:lvl2pPr>
            <a:lvl3pPr algn="ctr">
              <a:defRPr/>
            </a:lvl3pPr>
            <a:lvl4pPr algn="ctr">
              <a:defRPr/>
            </a:lvl4pPr>
            <a:lvl5pPr algn="ctr">
              <a:defRPr/>
            </a:lvl5pPr>
          </a:lstStyle>
          <a:p>
            <a:pPr lvl="0"/>
            <a:r>
              <a:rPr lang="en-US" dirty="0"/>
              <a:t>Name the Concept</a:t>
            </a:r>
          </a:p>
        </p:txBody>
      </p:sp>
      <p:sp>
        <p:nvSpPr>
          <p:cNvPr id="15" name="Text Placeholder 5"/>
          <p:cNvSpPr>
            <a:spLocks noGrp="1"/>
          </p:cNvSpPr>
          <p:nvPr>
            <p:ph type="body" sz="quarter" idx="20" hasCustomPrompt="1"/>
          </p:nvPr>
        </p:nvSpPr>
        <p:spPr>
          <a:xfrm>
            <a:off x="4382616" y="3758710"/>
            <a:ext cx="3327400" cy="228600"/>
          </a:xfrm>
        </p:spPr>
        <p:txBody>
          <a:bodyPr anchor="ctr"/>
          <a:lstStyle>
            <a:lvl1pPr algn="ctr">
              <a:defRPr sz="1800">
                <a:solidFill>
                  <a:schemeClr val="accent4">
                    <a:lumMod val="75000"/>
                  </a:schemeClr>
                </a:solidFill>
              </a:defRPr>
            </a:lvl1pPr>
            <a:lvl2pPr algn="ctr">
              <a:defRPr/>
            </a:lvl2pPr>
            <a:lvl3pPr algn="ctr">
              <a:defRPr/>
            </a:lvl3pPr>
            <a:lvl4pPr algn="ctr">
              <a:defRPr/>
            </a:lvl4pPr>
            <a:lvl5pPr algn="ctr">
              <a:defRPr/>
            </a:lvl5pPr>
          </a:lstStyle>
          <a:p>
            <a:pPr lvl="0"/>
            <a:r>
              <a:rPr lang="en-US" dirty="0"/>
              <a:t>Name the Concept</a:t>
            </a:r>
          </a:p>
        </p:txBody>
      </p:sp>
      <p:sp>
        <p:nvSpPr>
          <p:cNvPr id="16" name="Text Placeholder 5"/>
          <p:cNvSpPr>
            <a:spLocks noGrp="1"/>
          </p:cNvSpPr>
          <p:nvPr>
            <p:ph type="body" sz="quarter" idx="21" hasCustomPrompt="1"/>
          </p:nvPr>
        </p:nvSpPr>
        <p:spPr>
          <a:xfrm>
            <a:off x="8141050" y="3758710"/>
            <a:ext cx="3327400" cy="228600"/>
          </a:xfrm>
        </p:spPr>
        <p:txBody>
          <a:bodyPr anchor="ctr"/>
          <a:lstStyle>
            <a:lvl1pPr algn="ctr">
              <a:defRPr sz="1800">
                <a:solidFill>
                  <a:schemeClr val="accent4">
                    <a:lumMod val="75000"/>
                  </a:schemeClr>
                </a:solidFill>
              </a:defRPr>
            </a:lvl1pPr>
            <a:lvl2pPr algn="ctr">
              <a:defRPr/>
            </a:lvl2pPr>
            <a:lvl3pPr algn="ctr">
              <a:defRPr/>
            </a:lvl3pPr>
            <a:lvl4pPr algn="ctr">
              <a:defRPr/>
            </a:lvl4pPr>
            <a:lvl5pPr algn="ctr">
              <a:defRPr/>
            </a:lvl5pPr>
          </a:lstStyle>
          <a:p>
            <a:pPr lvl="0"/>
            <a:r>
              <a:rPr lang="en-US" dirty="0"/>
              <a:t>Name the Concept</a:t>
            </a:r>
          </a:p>
        </p:txBody>
      </p:sp>
    </p:spTree>
    <p:extLst>
      <p:ext uri="{BB962C8B-B14F-4D97-AF65-F5344CB8AC3E}">
        <p14:creationId xmlns:p14="http://schemas.microsoft.com/office/powerpoint/2010/main" val="4066035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cept Comparison 4">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3770861" y="1828800"/>
            <a:ext cx="1497068" cy="1422470"/>
          </a:xfrm>
          <a:ln w="19050">
            <a:solidFill>
              <a:schemeClr val="tx2"/>
            </a:solidFill>
          </a:ln>
        </p:spPr>
        <p:txBody>
          <a:bodyPr>
            <a:normAutofit/>
          </a:bodyPr>
          <a:lstStyle>
            <a:lvl1pPr algn="ctr">
              <a:defRPr sz="1200">
                <a:solidFill>
                  <a:schemeClr val="accent4">
                    <a:lumMod val="75000"/>
                  </a:schemeClr>
                </a:solidFill>
              </a:defRPr>
            </a:lvl1pPr>
          </a:lstStyle>
          <a:p>
            <a:r>
              <a:rPr lang="en-US" dirty="0"/>
              <a:t>Upload Picture of Stimuli Tested</a:t>
            </a:r>
          </a:p>
        </p:txBody>
      </p:sp>
      <p:sp>
        <p:nvSpPr>
          <p:cNvPr id="10" name="Picture Placeholder 3"/>
          <p:cNvSpPr>
            <a:spLocks noGrp="1"/>
          </p:cNvSpPr>
          <p:nvPr>
            <p:ph type="pic" sz="quarter" idx="11" hasCustomPrompt="1"/>
          </p:nvPr>
        </p:nvSpPr>
        <p:spPr>
          <a:xfrm>
            <a:off x="613626" y="1828800"/>
            <a:ext cx="1497068" cy="1422470"/>
          </a:xfrm>
          <a:ln w="19050">
            <a:solidFill>
              <a:schemeClr val="tx2"/>
            </a:solidFill>
          </a:ln>
        </p:spPr>
        <p:txBody>
          <a:bodyPr>
            <a:noAutofit/>
          </a:bodyPr>
          <a:lstStyle>
            <a:lvl1pPr algn="ctr">
              <a:defRPr lang="en-US" sz="12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6" name="Picture Placeholder 3"/>
          <p:cNvSpPr>
            <a:spLocks noGrp="1"/>
          </p:cNvSpPr>
          <p:nvPr>
            <p:ph type="pic" sz="quarter" idx="13" hasCustomPrompt="1"/>
          </p:nvPr>
        </p:nvSpPr>
        <p:spPr>
          <a:xfrm>
            <a:off x="10085330" y="1828800"/>
            <a:ext cx="1497068" cy="1422470"/>
          </a:xfrm>
          <a:ln w="19050">
            <a:solidFill>
              <a:schemeClr val="tx2"/>
            </a:solidFill>
          </a:ln>
        </p:spPr>
        <p:txBody>
          <a:bodyPr>
            <a:noAutofit/>
          </a:bodyPr>
          <a:lstStyle>
            <a:lvl1pPr algn="ctr">
              <a:defRPr lang="en-US" sz="12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7" name="Picture Placeholder 3"/>
          <p:cNvSpPr>
            <a:spLocks noGrp="1"/>
          </p:cNvSpPr>
          <p:nvPr>
            <p:ph type="pic" sz="quarter" idx="14" hasCustomPrompt="1"/>
          </p:nvPr>
        </p:nvSpPr>
        <p:spPr>
          <a:xfrm>
            <a:off x="6928096" y="1828800"/>
            <a:ext cx="1497068" cy="1422470"/>
          </a:xfrm>
          <a:ln w="19050">
            <a:solidFill>
              <a:schemeClr val="tx2"/>
            </a:solidFill>
          </a:ln>
        </p:spPr>
        <p:txBody>
          <a:bodyPr>
            <a:noAutofit/>
          </a:bodyPr>
          <a:lstStyle>
            <a:lvl1pPr algn="ctr">
              <a:defRPr lang="en-US" sz="12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17" name="Title 14"/>
          <p:cNvSpPr>
            <a:spLocks noGrp="1"/>
          </p:cNvSpPr>
          <p:nvPr>
            <p:ph type="title" hasCustomPrompt="1"/>
          </p:nvPr>
        </p:nvSpPr>
        <p:spPr>
          <a:xfrm>
            <a:off x="609600" y="256032"/>
            <a:ext cx="10972798" cy="584444"/>
          </a:xfrm>
        </p:spPr>
        <p:txBody>
          <a:bodyPr lIns="0"/>
          <a:lstStyle>
            <a:lvl1pPr>
              <a:defRPr/>
            </a:lvl1pPr>
          </a:lstStyle>
          <a:p>
            <a:r>
              <a:rPr lang="en-US" dirty="0"/>
              <a:t>UPDATE TITLE</a:t>
            </a:r>
          </a:p>
        </p:txBody>
      </p:sp>
      <p:sp>
        <p:nvSpPr>
          <p:cNvPr id="18" name="Text Placeholder 16"/>
          <p:cNvSpPr>
            <a:spLocks noGrp="1"/>
          </p:cNvSpPr>
          <p:nvPr>
            <p:ph type="body" sz="quarter" idx="16" hasCustomPrompt="1"/>
          </p:nvPr>
        </p:nvSpPr>
        <p:spPr>
          <a:xfrm>
            <a:off x="609600" y="668221"/>
            <a:ext cx="10972798" cy="931979"/>
          </a:xfrm>
        </p:spPr>
        <p:txBody>
          <a:bodyPr lIns="0" rIns="0">
            <a:normAutofit/>
          </a:bodyPr>
          <a:lstStyle>
            <a:lvl1pPr>
              <a:spcBef>
                <a:spcPts val="0"/>
              </a:spcBef>
              <a:defRPr sz="2400">
                <a:solidFill>
                  <a:schemeClr val="tx2"/>
                </a:solidFill>
              </a:defRPr>
            </a:lvl1pPr>
            <a:lvl2pPr>
              <a:lnSpc>
                <a:spcPct val="100000"/>
              </a:lnSpc>
              <a:spcBef>
                <a:spcPts val="5400"/>
              </a:spcBef>
              <a:defRPr sz="2800"/>
            </a:lvl2pPr>
            <a:lvl3pPr>
              <a:spcBef>
                <a:spcPts val="1200"/>
              </a:spcBef>
              <a:defRPr/>
            </a:lvl3pPr>
          </a:lstStyle>
          <a:p>
            <a:pPr lvl="0"/>
            <a:r>
              <a:rPr lang="en-US" dirty="0"/>
              <a:t>Headline Finding…</a:t>
            </a:r>
          </a:p>
        </p:txBody>
      </p:sp>
    </p:spTree>
    <p:extLst>
      <p:ext uri="{BB962C8B-B14F-4D97-AF65-F5344CB8AC3E}">
        <p14:creationId xmlns:p14="http://schemas.microsoft.com/office/powerpoint/2010/main" val="1588074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cept Comparison 6">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2507967" y="1828800"/>
            <a:ext cx="1497068" cy="1422470"/>
          </a:xfrm>
          <a:ln w="19050">
            <a:solidFill>
              <a:schemeClr val="tx2"/>
            </a:solidFill>
          </a:ln>
        </p:spPr>
        <p:txBody>
          <a:bodyPr>
            <a:normAutofit/>
          </a:bodyPr>
          <a:lstStyle>
            <a:lvl1pPr algn="ctr">
              <a:defRPr sz="1200">
                <a:solidFill>
                  <a:schemeClr val="accent4">
                    <a:lumMod val="75000"/>
                  </a:schemeClr>
                </a:solidFill>
              </a:defRPr>
            </a:lvl1pPr>
          </a:lstStyle>
          <a:p>
            <a:r>
              <a:rPr lang="en-US" dirty="0"/>
              <a:t>Upload Picture of Stimuli Tested</a:t>
            </a:r>
          </a:p>
        </p:txBody>
      </p:sp>
      <p:sp>
        <p:nvSpPr>
          <p:cNvPr id="10" name="Picture Placeholder 3"/>
          <p:cNvSpPr>
            <a:spLocks noGrp="1"/>
          </p:cNvSpPr>
          <p:nvPr>
            <p:ph type="pic" sz="quarter" idx="11" hasCustomPrompt="1"/>
          </p:nvPr>
        </p:nvSpPr>
        <p:spPr>
          <a:xfrm>
            <a:off x="613626" y="1828800"/>
            <a:ext cx="1497068" cy="1422470"/>
          </a:xfrm>
          <a:ln w="19050">
            <a:solidFill>
              <a:schemeClr val="tx2"/>
            </a:solidFill>
          </a:ln>
        </p:spPr>
        <p:txBody>
          <a:bodyPr>
            <a:noAutofit/>
          </a:bodyPr>
          <a:lstStyle>
            <a:lvl1pPr algn="ctr">
              <a:defRPr lang="en-US" sz="12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11" name="Picture Placeholder 3"/>
          <p:cNvSpPr>
            <a:spLocks noGrp="1"/>
          </p:cNvSpPr>
          <p:nvPr>
            <p:ph type="pic" sz="quarter" idx="12" hasCustomPrompt="1"/>
          </p:nvPr>
        </p:nvSpPr>
        <p:spPr>
          <a:xfrm>
            <a:off x="8190990" y="1828800"/>
            <a:ext cx="1497068" cy="1422470"/>
          </a:xfrm>
          <a:ln w="19050">
            <a:solidFill>
              <a:schemeClr val="tx2"/>
            </a:solidFill>
          </a:ln>
        </p:spPr>
        <p:txBody>
          <a:bodyPr>
            <a:noAutofit/>
          </a:bodyPr>
          <a:lstStyle>
            <a:lvl1pPr algn="ctr">
              <a:defRPr lang="en-US" sz="12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6" name="Picture Placeholder 3"/>
          <p:cNvSpPr>
            <a:spLocks noGrp="1"/>
          </p:cNvSpPr>
          <p:nvPr>
            <p:ph type="pic" sz="quarter" idx="13" hasCustomPrompt="1"/>
          </p:nvPr>
        </p:nvSpPr>
        <p:spPr>
          <a:xfrm>
            <a:off x="6296649" y="1828800"/>
            <a:ext cx="1497068" cy="1422470"/>
          </a:xfrm>
          <a:ln w="19050">
            <a:solidFill>
              <a:schemeClr val="tx2"/>
            </a:solidFill>
          </a:ln>
        </p:spPr>
        <p:txBody>
          <a:bodyPr>
            <a:noAutofit/>
          </a:bodyPr>
          <a:lstStyle>
            <a:lvl1pPr algn="ctr">
              <a:defRPr lang="en-US" sz="12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7" name="Picture Placeholder 3"/>
          <p:cNvSpPr>
            <a:spLocks noGrp="1"/>
          </p:cNvSpPr>
          <p:nvPr>
            <p:ph type="pic" sz="quarter" idx="14" hasCustomPrompt="1"/>
          </p:nvPr>
        </p:nvSpPr>
        <p:spPr>
          <a:xfrm>
            <a:off x="4402308" y="1828800"/>
            <a:ext cx="1497068" cy="1422470"/>
          </a:xfrm>
          <a:ln w="19050">
            <a:solidFill>
              <a:schemeClr val="tx2"/>
            </a:solidFill>
          </a:ln>
        </p:spPr>
        <p:txBody>
          <a:bodyPr>
            <a:noAutofit/>
          </a:bodyPr>
          <a:lstStyle>
            <a:lvl1pPr algn="ctr">
              <a:defRPr lang="en-US" sz="12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8" name="Picture Placeholder 3"/>
          <p:cNvSpPr>
            <a:spLocks noGrp="1"/>
          </p:cNvSpPr>
          <p:nvPr>
            <p:ph type="pic" sz="quarter" idx="15" hasCustomPrompt="1"/>
          </p:nvPr>
        </p:nvSpPr>
        <p:spPr>
          <a:xfrm>
            <a:off x="10085330" y="1828800"/>
            <a:ext cx="1497068" cy="1422470"/>
          </a:xfrm>
          <a:ln w="19050">
            <a:solidFill>
              <a:schemeClr val="tx2"/>
            </a:solidFill>
          </a:ln>
        </p:spPr>
        <p:txBody>
          <a:bodyPr>
            <a:noAutofit/>
          </a:bodyPr>
          <a:lstStyle>
            <a:lvl1pPr algn="ctr">
              <a:defRPr lang="en-US" sz="12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17" name="Title 14"/>
          <p:cNvSpPr>
            <a:spLocks noGrp="1"/>
          </p:cNvSpPr>
          <p:nvPr>
            <p:ph type="title" hasCustomPrompt="1"/>
          </p:nvPr>
        </p:nvSpPr>
        <p:spPr>
          <a:xfrm>
            <a:off x="609600" y="256032"/>
            <a:ext cx="10972798" cy="584444"/>
          </a:xfrm>
        </p:spPr>
        <p:txBody>
          <a:bodyPr lIns="0"/>
          <a:lstStyle>
            <a:lvl1pPr>
              <a:defRPr/>
            </a:lvl1pPr>
          </a:lstStyle>
          <a:p>
            <a:r>
              <a:rPr lang="en-US" dirty="0"/>
              <a:t>UPDATE TITLE</a:t>
            </a:r>
          </a:p>
        </p:txBody>
      </p:sp>
      <p:sp>
        <p:nvSpPr>
          <p:cNvPr id="18" name="Text Placeholder 16"/>
          <p:cNvSpPr>
            <a:spLocks noGrp="1"/>
          </p:cNvSpPr>
          <p:nvPr>
            <p:ph type="body" sz="quarter" idx="16" hasCustomPrompt="1"/>
          </p:nvPr>
        </p:nvSpPr>
        <p:spPr>
          <a:xfrm>
            <a:off x="609600" y="668221"/>
            <a:ext cx="10972798" cy="931979"/>
          </a:xfrm>
        </p:spPr>
        <p:txBody>
          <a:bodyPr lIns="0" rIns="0">
            <a:normAutofit/>
          </a:bodyPr>
          <a:lstStyle>
            <a:lvl1pPr>
              <a:spcBef>
                <a:spcPts val="0"/>
              </a:spcBef>
              <a:defRPr sz="2400">
                <a:solidFill>
                  <a:schemeClr val="tx2"/>
                </a:solidFill>
              </a:defRPr>
            </a:lvl1pPr>
            <a:lvl2pPr>
              <a:lnSpc>
                <a:spcPct val="100000"/>
              </a:lnSpc>
              <a:spcBef>
                <a:spcPts val="5400"/>
              </a:spcBef>
              <a:defRPr sz="2800"/>
            </a:lvl2pPr>
            <a:lvl3pPr>
              <a:spcBef>
                <a:spcPts val="1200"/>
              </a:spcBef>
              <a:defRPr/>
            </a:lvl3pPr>
          </a:lstStyle>
          <a:p>
            <a:pPr lvl="0"/>
            <a:r>
              <a:rPr lang="en-US" dirty="0"/>
              <a:t>Headline Finding…</a:t>
            </a:r>
          </a:p>
        </p:txBody>
      </p:sp>
    </p:spTree>
    <p:extLst>
      <p:ext uri="{BB962C8B-B14F-4D97-AF65-F5344CB8AC3E}">
        <p14:creationId xmlns:p14="http://schemas.microsoft.com/office/powerpoint/2010/main" val="3670088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181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Title 14"/>
          <p:cNvSpPr>
            <a:spLocks noGrp="1"/>
          </p:cNvSpPr>
          <p:nvPr>
            <p:ph type="title" hasCustomPrompt="1"/>
          </p:nvPr>
        </p:nvSpPr>
        <p:spPr>
          <a:xfrm>
            <a:off x="609600" y="256032"/>
            <a:ext cx="10972798" cy="584444"/>
          </a:xfrm>
        </p:spPr>
        <p:txBody>
          <a:bodyPr lIns="0"/>
          <a:lstStyle>
            <a:lvl1pPr>
              <a:defRPr/>
            </a:lvl1pPr>
          </a:lstStyle>
          <a:p>
            <a:r>
              <a:rPr lang="en-US" dirty="0"/>
              <a:t>UPDATE TITLE</a:t>
            </a:r>
          </a:p>
        </p:txBody>
      </p:sp>
    </p:spTree>
    <p:extLst>
      <p:ext uri="{BB962C8B-B14F-4D97-AF65-F5344CB8AC3E}">
        <p14:creationId xmlns:p14="http://schemas.microsoft.com/office/powerpoint/2010/main" val="2718181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ong Headline">
    <p:spTree>
      <p:nvGrpSpPr>
        <p:cNvPr id="1" name=""/>
        <p:cNvGrpSpPr/>
        <p:nvPr/>
      </p:nvGrpSpPr>
      <p:grpSpPr>
        <a:xfrm>
          <a:off x="0" y="0"/>
          <a:ext cx="0" cy="0"/>
          <a:chOff x="0" y="0"/>
          <a:chExt cx="0" cy="0"/>
        </a:xfrm>
      </p:grpSpPr>
      <p:sp>
        <p:nvSpPr>
          <p:cNvPr id="3" name="Title 14"/>
          <p:cNvSpPr>
            <a:spLocks noGrp="1"/>
          </p:cNvSpPr>
          <p:nvPr>
            <p:ph type="title" hasCustomPrompt="1"/>
          </p:nvPr>
        </p:nvSpPr>
        <p:spPr>
          <a:xfrm>
            <a:off x="609600" y="256032"/>
            <a:ext cx="10972798" cy="584444"/>
          </a:xfrm>
        </p:spPr>
        <p:txBody>
          <a:bodyPr lIns="0"/>
          <a:lstStyle>
            <a:lvl1pPr>
              <a:defRPr/>
            </a:lvl1pPr>
          </a:lstStyle>
          <a:p>
            <a:r>
              <a:rPr lang="en-US" dirty="0"/>
              <a:t>UPDATE TITLE</a:t>
            </a:r>
          </a:p>
        </p:txBody>
      </p:sp>
      <p:sp>
        <p:nvSpPr>
          <p:cNvPr id="5" name="Text Placeholder 16"/>
          <p:cNvSpPr>
            <a:spLocks noGrp="1"/>
          </p:cNvSpPr>
          <p:nvPr>
            <p:ph type="body" sz="quarter" idx="10" hasCustomPrompt="1"/>
          </p:nvPr>
        </p:nvSpPr>
        <p:spPr>
          <a:xfrm>
            <a:off x="609600" y="668221"/>
            <a:ext cx="10972798" cy="931979"/>
          </a:xfrm>
        </p:spPr>
        <p:txBody>
          <a:bodyPr lIns="0" rIns="0">
            <a:normAutofit/>
          </a:bodyPr>
          <a:lstStyle>
            <a:lvl1pPr>
              <a:spcBef>
                <a:spcPts val="0"/>
              </a:spcBef>
              <a:defRPr sz="2400">
                <a:solidFill>
                  <a:schemeClr val="tx2"/>
                </a:solidFill>
              </a:defRPr>
            </a:lvl1pPr>
            <a:lvl2pPr>
              <a:lnSpc>
                <a:spcPct val="100000"/>
              </a:lnSpc>
              <a:spcBef>
                <a:spcPts val="5400"/>
              </a:spcBef>
              <a:defRPr sz="2800"/>
            </a:lvl2pPr>
            <a:lvl3pPr>
              <a:spcBef>
                <a:spcPts val="1200"/>
              </a:spcBef>
              <a:defRPr/>
            </a:lvl3pPr>
          </a:lstStyle>
          <a:p>
            <a:pPr lvl="0"/>
            <a:r>
              <a:rPr lang="en-US" dirty="0"/>
              <a:t>Headline Finding…</a:t>
            </a:r>
          </a:p>
        </p:txBody>
      </p:sp>
    </p:spTree>
    <p:extLst>
      <p:ext uri="{BB962C8B-B14F-4D97-AF65-F5344CB8AC3E}">
        <p14:creationId xmlns:p14="http://schemas.microsoft.com/office/powerpoint/2010/main" val="1296161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hort Headline">
    <p:spTree>
      <p:nvGrpSpPr>
        <p:cNvPr id="1" name=""/>
        <p:cNvGrpSpPr/>
        <p:nvPr/>
      </p:nvGrpSpPr>
      <p:grpSpPr>
        <a:xfrm>
          <a:off x="0" y="0"/>
          <a:ext cx="0" cy="0"/>
          <a:chOff x="0" y="0"/>
          <a:chExt cx="0" cy="0"/>
        </a:xfrm>
      </p:grpSpPr>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5625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ue Titl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6"/>
          <p:cNvSpPr>
            <a:spLocks noGrp="1"/>
          </p:cNvSpPr>
          <p:nvPr>
            <p:ph type="body" sz="quarter" idx="11" hasCustomPrompt="1"/>
          </p:nvPr>
        </p:nvSpPr>
        <p:spPr bwMode="white">
          <a:xfrm>
            <a:off x="6019800" y="3330329"/>
            <a:ext cx="5550876" cy="1593362"/>
          </a:xfrm>
          <a:prstGeom prst="rect">
            <a:avLst/>
          </a:prstGeom>
        </p:spPr>
        <p:txBody>
          <a:bodyPr tIns="0"/>
          <a:lstStyle>
            <a:lvl1pPr marL="0" indent="0" algn="l" defTabSz="914400" rtl="0" eaLnBrk="1" latinLnBrk="0" hangingPunct="1">
              <a:lnSpc>
                <a:spcPct val="80000"/>
              </a:lnSpc>
              <a:buNone/>
              <a:defRPr lang="en-US" sz="6000" b="0" kern="1200" cap="all" dirty="0" smtClean="0">
                <a:solidFill>
                  <a:srgbClr val="FFFFFF"/>
                </a:solidFill>
                <a:latin typeface="Calibri" panose="020F0502020204030204" pitchFamily="34" charset="0"/>
                <a:ea typeface="+mn-ea"/>
                <a:cs typeface="+mn-cs"/>
              </a:defRPr>
            </a:lvl1pPr>
            <a:lvl2pPr marL="0" indent="0" algn="l" defTabSz="914400" rtl="0" eaLnBrk="1" latinLnBrk="0" hangingPunct="1">
              <a:buNone/>
              <a:defRPr lang="en-US" sz="8000" b="1" kern="1200" dirty="0" smtClean="0">
                <a:solidFill>
                  <a:schemeClr val="bg1"/>
                </a:solidFill>
                <a:latin typeface="+mn-lt"/>
                <a:ea typeface="+mn-ea"/>
                <a:cs typeface="+mn-cs"/>
              </a:defRPr>
            </a:lvl2pPr>
            <a:lvl3pPr marL="0" indent="0" algn="l" defTabSz="914400" rtl="0" eaLnBrk="1" latinLnBrk="0" hangingPunct="1">
              <a:buNone/>
              <a:defRPr lang="en-US" sz="8000" b="1" kern="1200" dirty="0" smtClean="0">
                <a:solidFill>
                  <a:schemeClr val="bg1"/>
                </a:solidFill>
                <a:latin typeface="+mn-lt"/>
                <a:ea typeface="+mn-ea"/>
                <a:cs typeface="+mn-cs"/>
              </a:defRPr>
            </a:lvl3pPr>
            <a:lvl4pPr marL="0" indent="0" algn="l" defTabSz="914400" rtl="0" eaLnBrk="1" latinLnBrk="0" hangingPunct="1">
              <a:buNone/>
              <a:defRPr lang="en-US" sz="8000" b="1" kern="1200" dirty="0" smtClean="0">
                <a:solidFill>
                  <a:schemeClr val="bg1"/>
                </a:solidFill>
                <a:latin typeface="+mn-lt"/>
                <a:ea typeface="+mn-ea"/>
                <a:cs typeface="+mn-cs"/>
              </a:defRPr>
            </a:lvl4pPr>
            <a:lvl5pPr marL="0" indent="0" algn="l" defTabSz="914400" rtl="0" eaLnBrk="1" latinLnBrk="0" hangingPunct="1">
              <a:buNone/>
              <a:defRPr lang="en-US" sz="8000" b="1" kern="1200" dirty="0">
                <a:solidFill>
                  <a:schemeClr val="bg1"/>
                </a:solidFill>
                <a:latin typeface="+mn-lt"/>
                <a:ea typeface="+mn-ea"/>
                <a:cs typeface="+mn-cs"/>
              </a:defRPr>
            </a:lvl5pPr>
          </a:lstStyle>
          <a:p>
            <a:pPr lvl="0"/>
            <a:r>
              <a:rPr lang="en-US" dirty="0"/>
              <a:t>Section TITLE</a:t>
            </a:r>
          </a:p>
        </p:txBody>
      </p:sp>
      <p:pic>
        <p:nvPicPr>
          <p:cNvPr id="10" name="Shape 27"/>
          <p:cNvPicPr preferRelativeResize="0"/>
          <p:nvPr userDrawn="1"/>
        </p:nvPicPr>
        <p:blipFill rotWithShape="1">
          <a:blip r:embed="rId2">
            <a:alphaModFix/>
          </a:blip>
          <a:srcRect/>
          <a:stretch/>
        </p:blipFill>
        <p:spPr>
          <a:xfrm>
            <a:off x="8903677" y="5757985"/>
            <a:ext cx="2667000" cy="822325"/>
          </a:xfrm>
          <a:prstGeom prst="rect">
            <a:avLst/>
          </a:prstGeom>
          <a:noFill/>
          <a:ln>
            <a:noFill/>
          </a:ln>
        </p:spPr>
      </p:pic>
      <p:sp>
        <p:nvSpPr>
          <p:cNvPr id="12" name="Rectangle 11"/>
          <p:cNvSpPr/>
          <p:nvPr userDrawn="1"/>
        </p:nvSpPr>
        <p:spPr>
          <a:xfrm>
            <a:off x="-783164" y="-580471"/>
            <a:ext cx="6693549" cy="5755807"/>
          </a:xfrm>
          <a:prstGeom prst="rect">
            <a:avLst/>
          </a:prstGeom>
          <a:blipFill dpi="0" rotWithShape="1">
            <a:blip r:embed="rId3">
              <a:alphaModFix amt="20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 name="Slide Number Placeholder 1"/>
          <p:cNvSpPr>
            <a:spLocks noGrp="1"/>
          </p:cNvSpPr>
          <p:nvPr>
            <p:ph type="sldNum" sz="quarter" idx="12"/>
          </p:nvPr>
        </p:nvSpPr>
        <p:spPr/>
        <p:txBody>
          <a:bodyPr/>
          <a:lstStyle/>
          <a:p>
            <a:fld id="{E4F91D8B-3D2D-4DA8-AF16-61BC4BACADFD}" type="slidenum">
              <a:rPr lang="en-GB" smtClean="0"/>
              <a:pPr/>
              <a:t>‹#›</a:t>
            </a:fld>
            <a:endParaRPr lang="en-GB" dirty="0"/>
          </a:p>
        </p:txBody>
      </p:sp>
    </p:spTree>
    <p:extLst>
      <p:ext uri="{BB962C8B-B14F-4D97-AF65-F5344CB8AC3E}">
        <p14:creationId xmlns:p14="http://schemas.microsoft.com/office/powerpoint/2010/main" val="7109926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hort: Two Column Copy">
    <p:spTree>
      <p:nvGrpSpPr>
        <p:cNvPr id="1" name=""/>
        <p:cNvGrpSpPr/>
        <p:nvPr/>
      </p:nvGrpSpPr>
      <p:grpSpPr>
        <a:xfrm>
          <a:off x="0" y="0"/>
          <a:ext cx="0" cy="0"/>
          <a:chOff x="0" y="0"/>
          <a:chExt cx="0" cy="0"/>
        </a:xfrm>
      </p:grpSpPr>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Text Placeholder 67"/>
          <p:cNvSpPr>
            <a:spLocks noGrp="1"/>
          </p:cNvSpPr>
          <p:nvPr>
            <p:ph type="body" sz="quarter" idx="12" hasCustomPrompt="1"/>
          </p:nvPr>
        </p:nvSpPr>
        <p:spPr>
          <a:xfrm>
            <a:off x="609357" y="1954801"/>
            <a:ext cx="3051630" cy="4217399"/>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
        <p:nvSpPr>
          <p:cNvPr id="7" name="Text Placeholder 67"/>
          <p:cNvSpPr>
            <a:spLocks noGrp="1"/>
          </p:cNvSpPr>
          <p:nvPr>
            <p:ph type="body" sz="quarter" idx="13" hasCustomPrompt="1"/>
          </p:nvPr>
        </p:nvSpPr>
        <p:spPr>
          <a:xfrm>
            <a:off x="4038600" y="1954801"/>
            <a:ext cx="3048000" cy="4217399"/>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60375"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a:p>
            <a:pPr lvl="3"/>
            <a:endParaRPr lang="en-US" dirty="0"/>
          </a:p>
        </p:txBody>
      </p:sp>
    </p:spTree>
    <p:extLst>
      <p:ext uri="{BB962C8B-B14F-4D97-AF65-F5344CB8AC3E}">
        <p14:creationId xmlns:p14="http://schemas.microsoft.com/office/powerpoint/2010/main" val="730369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hort: Middle Column Copy">
    <p:spTree>
      <p:nvGrpSpPr>
        <p:cNvPr id="1" name=""/>
        <p:cNvGrpSpPr/>
        <p:nvPr/>
      </p:nvGrpSpPr>
      <p:grpSpPr>
        <a:xfrm>
          <a:off x="0" y="0"/>
          <a:ext cx="0" cy="0"/>
          <a:chOff x="0" y="0"/>
          <a:chExt cx="0" cy="0"/>
        </a:xfrm>
      </p:grpSpPr>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7" name="Text Placeholder 67"/>
          <p:cNvSpPr>
            <a:spLocks noGrp="1"/>
          </p:cNvSpPr>
          <p:nvPr>
            <p:ph type="body" sz="quarter" idx="13" hasCustomPrompt="1"/>
          </p:nvPr>
        </p:nvSpPr>
        <p:spPr>
          <a:xfrm>
            <a:off x="4038600" y="1954801"/>
            <a:ext cx="3886200" cy="4217399"/>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60375"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a:p>
            <a:pPr lvl="3"/>
            <a:endParaRPr lang="en-US" dirty="0"/>
          </a:p>
        </p:txBody>
      </p:sp>
    </p:spTree>
    <p:extLst>
      <p:ext uri="{BB962C8B-B14F-4D97-AF65-F5344CB8AC3E}">
        <p14:creationId xmlns:p14="http://schemas.microsoft.com/office/powerpoint/2010/main" val="725595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hort: One Column Copy">
    <p:spTree>
      <p:nvGrpSpPr>
        <p:cNvPr id="1" name=""/>
        <p:cNvGrpSpPr/>
        <p:nvPr/>
      </p:nvGrpSpPr>
      <p:grpSpPr>
        <a:xfrm>
          <a:off x="0" y="0"/>
          <a:ext cx="0" cy="0"/>
          <a:chOff x="0" y="0"/>
          <a:chExt cx="0" cy="0"/>
        </a:xfrm>
      </p:grpSpPr>
      <p:sp>
        <p:nvSpPr>
          <p:cNvPr id="7" name="Text Placeholder 67"/>
          <p:cNvSpPr>
            <a:spLocks noGrp="1"/>
          </p:cNvSpPr>
          <p:nvPr>
            <p:ph type="body" sz="quarter" idx="13" hasCustomPrompt="1"/>
          </p:nvPr>
        </p:nvSpPr>
        <p:spPr>
          <a:xfrm>
            <a:off x="609356" y="1954801"/>
            <a:ext cx="4572243" cy="4217399"/>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6249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hort: Detailed Headline">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611065" y="1954802"/>
            <a:ext cx="10971335" cy="701675"/>
          </a:xfrm>
        </p:spPr>
        <p:txBody>
          <a:bodyPr lIns="0" rIns="0" anchor="t">
            <a:normAutofit/>
          </a:bodyPr>
          <a:lstStyle>
            <a:lvl1pPr>
              <a:defRPr sz="2000" i="1" baseline="0">
                <a:solidFill>
                  <a:schemeClr val="accent2"/>
                </a:solidFill>
              </a:defRPr>
            </a:lvl1pPr>
          </a:lstStyle>
          <a:p>
            <a:pPr lvl="0"/>
            <a:r>
              <a:rPr lang="en-US" dirty="0"/>
              <a:t>Additional detail (headline finding…)</a:t>
            </a:r>
          </a:p>
        </p:txBody>
      </p:sp>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baseline="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75265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hort Detailed: Two Column Copy">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611065" y="1954802"/>
            <a:ext cx="10971335" cy="701675"/>
          </a:xfrm>
        </p:spPr>
        <p:txBody>
          <a:bodyPr lIns="0" rIns="0" anchor="t">
            <a:normAutofit/>
          </a:bodyPr>
          <a:lstStyle>
            <a:lvl1pPr>
              <a:defRPr sz="2000" i="1" baseline="0">
                <a:solidFill>
                  <a:schemeClr val="accent2"/>
                </a:solidFill>
              </a:defRPr>
            </a:lvl1pPr>
          </a:lstStyle>
          <a:p>
            <a:pPr lvl="0"/>
            <a:r>
              <a:rPr lang="en-US" dirty="0"/>
              <a:t>Additional detail (headline finding…)</a:t>
            </a:r>
          </a:p>
        </p:txBody>
      </p:sp>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baseline="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 name="Text Placeholder 67"/>
          <p:cNvSpPr>
            <a:spLocks noGrp="1"/>
          </p:cNvSpPr>
          <p:nvPr>
            <p:ph type="body" sz="quarter" idx="12" hasCustomPrompt="1"/>
          </p:nvPr>
        </p:nvSpPr>
        <p:spPr>
          <a:xfrm>
            <a:off x="609357" y="2895600"/>
            <a:ext cx="3051630" cy="3276600"/>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
        <p:nvSpPr>
          <p:cNvPr id="11" name="Text Placeholder 67"/>
          <p:cNvSpPr>
            <a:spLocks noGrp="1"/>
          </p:cNvSpPr>
          <p:nvPr>
            <p:ph type="body" sz="quarter" idx="13" hasCustomPrompt="1"/>
          </p:nvPr>
        </p:nvSpPr>
        <p:spPr>
          <a:xfrm>
            <a:off x="4038600" y="2895600"/>
            <a:ext cx="3048000" cy="3276600"/>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60375"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a:p>
            <a:pPr lvl="3"/>
            <a:endParaRPr lang="en-US" dirty="0"/>
          </a:p>
        </p:txBody>
      </p:sp>
    </p:spTree>
    <p:extLst>
      <p:ext uri="{BB962C8B-B14F-4D97-AF65-F5344CB8AC3E}">
        <p14:creationId xmlns:p14="http://schemas.microsoft.com/office/powerpoint/2010/main" val="1578765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hort Detailed: Middle Column Copy">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611065" y="1954802"/>
            <a:ext cx="10971335" cy="701675"/>
          </a:xfrm>
        </p:spPr>
        <p:txBody>
          <a:bodyPr lIns="0" rIns="0" anchor="t">
            <a:normAutofit/>
          </a:bodyPr>
          <a:lstStyle>
            <a:lvl1pPr>
              <a:defRPr sz="2000" i="1" baseline="0">
                <a:solidFill>
                  <a:schemeClr val="accent2"/>
                </a:solidFill>
              </a:defRPr>
            </a:lvl1pPr>
          </a:lstStyle>
          <a:p>
            <a:pPr lvl="0"/>
            <a:r>
              <a:rPr lang="en-US" dirty="0"/>
              <a:t>Additional detail (headline finding…)</a:t>
            </a:r>
          </a:p>
        </p:txBody>
      </p:sp>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baseline="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 name="Text Placeholder 67"/>
          <p:cNvSpPr>
            <a:spLocks noGrp="1"/>
          </p:cNvSpPr>
          <p:nvPr>
            <p:ph type="body" sz="quarter" idx="13" hasCustomPrompt="1"/>
          </p:nvPr>
        </p:nvSpPr>
        <p:spPr>
          <a:xfrm>
            <a:off x="4038600" y="2895600"/>
            <a:ext cx="3886200" cy="3276600"/>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60375" indent="0">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a:p>
            <a:pPr lvl="3"/>
            <a:endParaRPr lang="en-US" dirty="0"/>
          </a:p>
        </p:txBody>
      </p:sp>
    </p:spTree>
    <p:extLst>
      <p:ext uri="{BB962C8B-B14F-4D97-AF65-F5344CB8AC3E}">
        <p14:creationId xmlns:p14="http://schemas.microsoft.com/office/powerpoint/2010/main" val="40461542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con: Single, Three Findings">
    <p:spTree>
      <p:nvGrpSpPr>
        <p:cNvPr id="1" name=""/>
        <p:cNvGrpSpPr/>
        <p:nvPr/>
      </p:nvGrpSpPr>
      <p:grpSpPr>
        <a:xfrm>
          <a:off x="0" y="0"/>
          <a:ext cx="0" cy="0"/>
          <a:chOff x="0" y="0"/>
          <a:chExt cx="0" cy="0"/>
        </a:xfrm>
      </p:grpSpPr>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 name="Oval 14"/>
          <p:cNvSpPr/>
          <p:nvPr userDrawn="1"/>
        </p:nvSpPr>
        <p:spPr bwMode="gray">
          <a:xfrm>
            <a:off x="4652049" y="2253176"/>
            <a:ext cx="2887902" cy="1443951"/>
          </a:xfrm>
          <a:custGeom>
            <a:avLst/>
            <a:gdLst>
              <a:gd name="connsiteX0" fmla="*/ 2873065 w 2887902"/>
              <a:gd name="connsiteY0" fmla="*/ 0 h 1639958"/>
              <a:gd name="connsiteX1" fmla="*/ 2887902 w 2887902"/>
              <a:gd name="connsiteY1" fmla="*/ 196007 h 1639958"/>
              <a:gd name="connsiteX2" fmla="*/ 1443951 w 2887902"/>
              <a:gd name="connsiteY2" fmla="*/ 1639958 h 1639958"/>
              <a:gd name="connsiteX3" fmla="*/ 0 w 2887902"/>
              <a:gd name="connsiteY3" fmla="*/ 196007 h 1639958"/>
              <a:gd name="connsiteX4" fmla="*/ 106277 w 2887902"/>
              <a:gd name="connsiteY4" fmla="*/ 91440 h 1639958"/>
              <a:gd name="connsiteX0" fmla="*/ 2873065 w 2887902"/>
              <a:gd name="connsiteY0" fmla="*/ 0 h 1639958"/>
              <a:gd name="connsiteX1" fmla="*/ 2887902 w 2887902"/>
              <a:gd name="connsiteY1" fmla="*/ 196007 h 1639958"/>
              <a:gd name="connsiteX2" fmla="*/ 1443951 w 2887902"/>
              <a:gd name="connsiteY2" fmla="*/ 1639958 h 1639958"/>
              <a:gd name="connsiteX3" fmla="*/ 0 w 2887902"/>
              <a:gd name="connsiteY3" fmla="*/ 196007 h 1639958"/>
              <a:gd name="connsiteX0" fmla="*/ 2887902 w 2887902"/>
              <a:gd name="connsiteY0" fmla="*/ 0 h 1443951"/>
              <a:gd name="connsiteX1" fmla="*/ 1443951 w 2887902"/>
              <a:gd name="connsiteY1" fmla="*/ 1443951 h 1443951"/>
              <a:gd name="connsiteX2" fmla="*/ 0 w 2887902"/>
              <a:gd name="connsiteY2" fmla="*/ 0 h 1443951"/>
            </a:gdLst>
            <a:ahLst/>
            <a:cxnLst>
              <a:cxn ang="0">
                <a:pos x="connsiteX0" y="connsiteY0"/>
              </a:cxn>
              <a:cxn ang="0">
                <a:pos x="connsiteX1" y="connsiteY1"/>
              </a:cxn>
              <a:cxn ang="0">
                <a:pos x="connsiteX2" y="connsiteY2"/>
              </a:cxn>
            </a:cxnLst>
            <a:rect l="l" t="t" r="r" b="b"/>
            <a:pathLst>
              <a:path w="2887902" h="1443951">
                <a:moveTo>
                  <a:pt x="2887902" y="0"/>
                </a:moveTo>
                <a:cubicBezTo>
                  <a:pt x="2887902" y="797472"/>
                  <a:pt x="2241423" y="1443951"/>
                  <a:pt x="1443951" y="1443951"/>
                </a:cubicBezTo>
                <a:cubicBezTo>
                  <a:pt x="646479" y="1443951"/>
                  <a:pt x="0" y="797472"/>
                  <a:pt x="0" y="0"/>
                </a:cubicBezTo>
              </a:path>
            </a:pathLst>
          </a:custGeom>
          <a:ln w="19050">
            <a:solidFill>
              <a:schemeClr val="accent5">
                <a:lumMod val="75000"/>
              </a:schemeClr>
            </a:solidFill>
            <a:headEnd type="oval" w="sm" len="sm"/>
            <a:tailEnd type="oval" w="sm" len="sm"/>
          </a:ln>
          <a:ex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2"/>
              </a:solidFill>
              <a:latin typeface="+mj-lt"/>
            </a:endParaRPr>
          </a:p>
        </p:txBody>
      </p:sp>
      <p:sp>
        <p:nvSpPr>
          <p:cNvPr id="12" name="Oval 11"/>
          <p:cNvSpPr/>
          <p:nvPr userDrawn="1"/>
        </p:nvSpPr>
        <p:spPr>
          <a:xfrm>
            <a:off x="6050280" y="3655906"/>
            <a:ext cx="91440" cy="91440"/>
          </a:xfrm>
          <a:prstGeom prst="ellipse">
            <a:avLst/>
          </a:prstGeom>
          <a:solidFill>
            <a:schemeClr val="accent5">
              <a:lumMod val="75000"/>
            </a:schemeClr>
          </a:solidFill>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2"/>
              </a:solidFill>
              <a:latin typeface="+mj-lt"/>
            </a:endParaRPr>
          </a:p>
        </p:txBody>
      </p:sp>
      <p:sp>
        <p:nvSpPr>
          <p:cNvPr id="14" name="Oval 13"/>
          <p:cNvSpPr/>
          <p:nvPr userDrawn="1"/>
        </p:nvSpPr>
        <p:spPr>
          <a:xfrm>
            <a:off x="4610579" y="2207456"/>
            <a:ext cx="91440" cy="91440"/>
          </a:xfrm>
          <a:prstGeom prst="ellipse">
            <a:avLst/>
          </a:prstGeom>
          <a:solidFill>
            <a:schemeClr val="accent5">
              <a:lumMod val="75000"/>
            </a:schemeClr>
          </a:solidFill>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2"/>
              </a:solidFill>
              <a:latin typeface="+mj-lt"/>
            </a:endParaRPr>
          </a:p>
        </p:txBody>
      </p:sp>
      <p:sp>
        <p:nvSpPr>
          <p:cNvPr id="16" name="Oval 15"/>
          <p:cNvSpPr/>
          <p:nvPr userDrawn="1"/>
        </p:nvSpPr>
        <p:spPr>
          <a:xfrm>
            <a:off x="7493773" y="2207456"/>
            <a:ext cx="91440" cy="91440"/>
          </a:xfrm>
          <a:prstGeom prst="ellipse">
            <a:avLst/>
          </a:prstGeom>
          <a:solidFill>
            <a:schemeClr val="accent5">
              <a:lumMod val="75000"/>
            </a:schemeClr>
          </a:solidFill>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2"/>
              </a:solidFill>
              <a:latin typeface="+mj-lt"/>
            </a:endParaRPr>
          </a:p>
        </p:txBody>
      </p:sp>
      <p:sp>
        <p:nvSpPr>
          <p:cNvPr id="13" name="Text Placeholder 67"/>
          <p:cNvSpPr>
            <a:spLocks noGrp="1"/>
          </p:cNvSpPr>
          <p:nvPr>
            <p:ph type="body" sz="quarter" idx="16" hasCustomPrompt="1"/>
          </p:nvPr>
        </p:nvSpPr>
        <p:spPr>
          <a:xfrm>
            <a:off x="1587558" y="2143744"/>
            <a:ext cx="2670175" cy="1901613"/>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
        <p:nvSpPr>
          <p:cNvPr id="18" name="Text Placeholder 67"/>
          <p:cNvSpPr>
            <a:spLocks noGrp="1"/>
          </p:cNvSpPr>
          <p:nvPr>
            <p:ph type="body" sz="quarter" idx="17" hasCustomPrompt="1"/>
          </p:nvPr>
        </p:nvSpPr>
        <p:spPr>
          <a:xfrm>
            <a:off x="4760912" y="4345249"/>
            <a:ext cx="2670175" cy="1901613"/>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
        <p:nvSpPr>
          <p:cNvPr id="19" name="Text Placeholder 67"/>
          <p:cNvSpPr>
            <a:spLocks noGrp="1"/>
          </p:cNvSpPr>
          <p:nvPr>
            <p:ph type="body" sz="quarter" idx="19" hasCustomPrompt="1"/>
          </p:nvPr>
        </p:nvSpPr>
        <p:spPr>
          <a:xfrm>
            <a:off x="7934267" y="2143743"/>
            <a:ext cx="2670175" cy="1901613"/>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30139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con: Single, Four Findings">
    <p:spTree>
      <p:nvGrpSpPr>
        <p:cNvPr id="1" name=""/>
        <p:cNvGrpSpPr/>
        <p:nvPr/>
      </p:nvGrpSpPr>
      <p:grpSpPr>
        <a:xfrm>
          <a:off x="0" y="0"/>
          <a:ext cx="0" cy="0"/>
          <a:chOff x="0" y="0"/>
          <a:chExt cx="0" cy="0"/>
        </a:xfrm>
      </p:grpSpPr>
      <p:sp>
        <p:nvSpPr>
          <p:cNvPr id="18" name="Text Placeholder 67"/>
          <p:cNvSpPr>
            <a:spLocks noGrp="1"/>
          </p:cNvSpPr>
          <p:nvPr>
            <p:ph type="body" sz="quarter" idx="16" hasCustomPrompt="1"/>
          </p:nvPr>
        </p:nvSpPr>
        <p:spPr>
          <a:xfrm>
            <a:off x="1587558" y="2143744"/>
            <a:ext cx="2670175" cy="1901613"/>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 name="Oval 14"/>
          <p:cNvSpPr/>
          <p:nvPr userDrawn="1"/>
        </p:nvSpPr>
        <p:spPr bwMode="gray">
          <a:xfrm>
            <a:off x="4652049" y="2253176"/>
            <a:ext cx="2887902" cy="1443951"/>
          </a:xfrm>
          <a:custGeom>
            <a:avLst/>
            <a:gdLst>
              <a:gd name="connsiteX0" fmla="*/ 2873065 w 2887902"/>
              <a:gd name="connsiteY0" fmla="*/ 0 h 1639958"/>
              <a:gd name="connsiteX1" fmla="*/ 2887902 w 2887902"/>
              <a:gd name="connsiteY1" fmla="*/ 196007 h 1639958"/>
              <a:gd name="connsiteX2" fmla="*/ 1443951 w 2887902"/>
              <a:gd name="connsiteY2" fmla="*/ 1639958 h 1639958"/>
              <a:gd name="connsiteX3" fmla="*/ 0 w 2887902"/>
              <a:gd name="connsiteY3" fmla="*/ 196007 h 1639958"/>
              <a:gd name="connsiteX4" fmla="*/ 106277 w 2887902"/>
              <a:gd name="connsiteY4" fmla="*/ 91440 h 1639958"/>
              <a:gd name="connsiteX0" fmla="*/ 2873065 w 2887902"/>
              <a:gd name="connsiteY0" fmla="*/ 0 h 1639958"/>
              <a:gd name="connsiteX1" fmla="*/ 2887902 w 2887902"/>
              <a:gd name="connsiteY1" fmla="*/ 196007 h 1639958"/>
              <a:gd name="connsiteX2" fmla="*/ 1443951 w 2887902"/>
              <a:gd name="connsiteY2" fmla="*/ 1639958 h 1639958"/>
              <a:gd name="connsiteX3" fmla="*/ 0 w 2887902"/>
              <a:gd name="connsiteY3" fmla="*/ 196007 h 1639958"/>
              <a:gd name="connsiteX0" fmla="*/ 2887902 w 2887902"/>
              <a:gd name="connsiteY0" fmla="*/ 0 h 1443951"/>
              <a:gd name="connsiteX1" fmla="*/ 1443951 w 2887902"/>
              <a:gd name="connsiteY1" fmla="*/ 1443951 h 1443951"/>
              <a:gd name="connsiteX2" fmla="*/ 0 w 2887902"/>
              <a:gd name="connsiteY2" fmla="*/ 0 h 1443951"/>
            </a:gdLst>
            <a:ahLst/>
            <a:cxnLst>
              <a:cxn ang="0">
                <a:pos x="connsiteX0" y="connsiteY0"/>
              </a:cxn>
              <a:cxn ang="0">
                <a:pos x="connsiteX1" y="connsiteY1"/>
              </a:cxn>
              <a:cxn ang="0">
                <a:pos x="connsiteX2" y="connsiteY2"/>
              </a:cxn>
            </a:cxnLst>
            <a:rect l="l" t="t" r="r" b="b"/>
            <a:pathLst>
              <a:path w="2887902" h="1443951">
                <a:moveTo>
                  <a:pt x="2887902" y="0"/>
                </a:moveTo>
                <a:cubicBezTo>
                  <a:pt x="2887902" y="797472"/>
                  <a:pt x="2241423" y="1443951"/>
                  <a:pt x="1443951" y="1443951"/>
                </a:cubicBezTo>
                <a:cubicBezTo>
                  <a:pt x="646479" y="1443951"/>
                  <a:pt x="0" y="797472"/>
                  <a:pt x="0" y="0"/>
                </a:cubicBezTo>
              </a:path>
            </a:pathLst>
          </a:custGeom>
          <a:ln w="19050">
            <a:solidFill>
              <a:schemeClr val="accent5">
                <a:lumMod val="75000"/>
              </a:schemeClr>
            </a:solidFill>
            <a:headEnd type="oval" w="sm" len="sm"/>
            <a:tailEnd type="oval" w="sm" len="sm"/>
          </a:ln>
          <a:ex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mj-lt"/>
            </a:endParaRPr>
          </a:p>
        </p:txBody>
      </p:sp>
      <p:sp>
        <p:nvSpPr>
          <p:cNvPr id="12" name="Oval 11"/>
          <p:cNvSpPr/>
          <p:nvPr userDrawn="1"/>
        </p:nvSpPr>
        <p:spPr>
          <a:xfrm>
            <a:off x="6705600" y="3491355"/>
            <a:ext cx="91440" cy="91440"/>
          </a:xfrm>
          <a:prstGeom prst="ellipse">
            <a:avLst/>
          </a:prstGeom>
          <a:solidFill>
            <a:schemeClr val="accent5">
              <a:lumMod val="75000"/>
            </a:schemeClr>
          </a:solidFill>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mj-lt"/>
            </a:endParaRPr>
          </a:p>
        </p:txBody>
      </p:sp>
      <p:sp>
        <p:nvSpPr>
          <p:cNvPr id="13" name="Oval 12"/>
          <p:cNvSpPr/>
          <p:nvPr userDrawn="1"/>
        </p:nvSpPr>
        <p:spPr>
          <a:xfrm>
            <a:off x="5440680" y="3503875"/>
            <a:ext cx="91440" cy="91440"/>
          </a:xfrm>
          <a:prstGeom prst="ellipse">
            <a:avLst/>
          </a:prstGeom>
          <a:solidFill>
            <a:schemeClr val="accent5">
              <a:lumMod val="75000"/>
            </a:schemeClr>
          </a:solidFill>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mj-lt"/>
            </a:endParaRPr>
          </a:p>
        </p:txBody>
      </p:sp>
      <p:sp>
        <p:nvSpPr>
          <p:cNvPr id="14" name="Oval 13"/>
          <p:cNvSpPr/>
          <p:nvPr userDrawn="1"/>
        </p:nvSpPr>
        <p:spPr>
          <a:xfrm>
            <a:off x="4606769" y="2207456"/>
            <a:ext cx="91440" cy="91440"/>
          </a:xfrm>
          <a:prstGeom prst="ellipse">
            <a:avLst/>
          </a:prstGeom>
          <a:solidFill>
            <a:schemeClr val="accent5">
              <a:lumMod val="75000"/>
            </a:schemeClr>
          </a:solidFill>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mj-lt"/>
            </a:endParaRPr>
          </a:p>
        </p:txBody>
      </p:sp>
      <p:sp>
        <p:nvSpPr>
          <p:cNvPr id="16" name="Oval 15"/>
          <p:cNvSpPr/>
          <p:nvPr userDrawn="1"/>
        </p:nvSpPr>
        <p:spPr>
          <a:xfrm>
            <a:off x="7493350" y="2207456"/>
            <a:ext cx="91440" cy="91440"/>
          </a:xfrm>
          <a:prstGeom prst="ellipse">
            <a:avLst/>
          </a:prstGeom>
          <a:solidFill>
            <a:schemeClr val="accent5">
              <a:lumMod val="75000"/>
            </a:schemeClr>
          </a:solidFill>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mj-lt"/>
            </a:endParaRPr>
          </a:p>
        </p:txBody>
      </p:sp>
      <p:sp>
        <p:nvSpPr>
          <p:cNvPr id="20" name="Text Placeholder 67"/>
          <p:cNvSpPr>
            <a:spLocks noGrp="1"/>
          </p:cNvSpPr>
          <p:nvPr>
            <p:ph type="body" sz="quarter" idx="17" hasCustomPrompt="1"/>
          </p:nvPr>
        </p:nvSpPr>
        <p:spPr>
          <a:xfrm>
            <a:off x="2770505" y="4345249"/>
            <a:ext cx="2670175" cy="1901613"/>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
        <p:nvSpPr>
          <p:cNvPr id="21" name="Text Placeholder 67"/>
          <p:cNvSpPr>
            <a:spLocks noGrp="1"/>
          </p:cNvSpPr>
          <p:nvPr>
            <p:ph type="body" sz="quarter" idx="18" hasCustomPrompt="1"/>
          </p:nvPr>
        </p:nvSpPr>
        <p:spPr>
          <a:xfrm>
            <a:off x="6705600" y="4375729"/>
            <a:ext cx="2670175" cy="1901613"/>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
        <p:nvSpPr>
          <p:cNvPr id="22" name="Text Placeholder 67"/>
          <p:cNvSpPr>
            <a:spLocks noGrp="1"/>
          </p:cNvSpPr>
          <p:nvPr>
            <p:ph type="body" sz="quarter" idx="19" hasCustomPrompt="1"/>
          </p:nvPr>
        </p:nvSpPr>
        <p:spPr>
          <a:xfrm>
            <a:off x="7934267" y="2143743"/>
            <a:ext cx="2670175" cy="1901613"/>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276048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con: Three Findings">
    <p:spTree>
      <p:nvGrpSpPr>
        <p:cNvPr id="1" name=""/>
        <p:cNvGrpSpPr/>
        <p:nvPr/>
      </p:nvGrpSpPr>
      <p:grpSpPr>
        <a:xfrm>
          <a:off x="0" y="0"/>
          <a:ext cx="0" cy="0"/>
          <a:chOff x="0" y="0"/>
          <a:chExt cx="0" cy="0"/>
        </a:xfrm>
      </p:grpSpPr>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Arc 5"/>
          <p:cNvSpPr/>
          <p:nvPr userDrawn="1"/>
        </p:nvSpPr>
        <p:spPr>
          <a:xfrm>
            <a:off x="-5074920" y="2420144"/>
            <a:ext cx="10149840" cy="8874146"/>
          </a:xfrm>
          <a:prstGeom prst="arc">
            <a:avLst/>
          </a:prstGeom>
          <a:noFill/>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Oval 6"/>
          <p:cNvSpPr>
            <a:spLocks noChangeArrowheads="1"/>
          </p:cNvSpPr>
          <p:nvPr userDrawn="1"/>
        </p:nvSpPr>
        <p:spPr bwMode="auto">
          <a:xfrm>
            <a:off x="948055" y="2147094"/>
            <a:ext cx="984250" cy="979488"/>
          </a:xfrm>
          <a:prstGeom prst="ellipse">
            <a:avLst/>
          </a:prstGeom>
          <a:solidFill>
            <a:schemeClr val="bg1"/>
          </a:solidFill>
          <a:ln w="19050">
            <a:solidFill>
              <a:schemeClr val="accent1"/>
            </a:solidFill>
          </a:ln>
          <a:extLst/>
        </p:spPr>
        <p:txBody>
          <a:bodyPr vert="horz" wrap="square" lIns="91440" tIns="45720" rIns="91440" bIns="45720" numCol="1" anchor="t" anchorCtr="0" compatLnSpc="1">
            <a:prstTxWarp prst="textNoShape">
              <a:avLst/>
            </a:prstTxWarp>
          </a:bodyPr>
          <a:lstStyle/>
          <a:p>
            <a:endParaRPr lang="en-US"/>
          </a:p>
        </p:txBody>
      </p:sp>
      <p:sp>
        <p:nvSpPr>
          <p:cNvPr id="8" name="Oval 7"/>
          <p:cNvSpPr>
            <a:spLocks noChangeArrowheads="1"/>
          </p:cNvSpPr>
          <p:nvPr userDrawn="1"/>
        </p:nvSpPr>
        <p:spPr bwMode="auto">
          <a:xfrm>
            <a:off x="4262120" y="4960521"/>
            <a:ext cx="979488" cy="979488"/>
          </a:xfrm>
          <a:prstGeom prst="ellipse">
            <a:avLst/>
          </a:prstGeom>
          <a:solidFill>
            <a:schemeClr val="bg1"/>
          </a:solidFill>
          <a:ln w="19050">
            <a:solidFill>
              <a:schemeClr val="accent1"/>
            </a:solidFill>
          </a:ln>
          <a:extLst/>
        </p:spPr>
        <p:txBody>
          <a:bodyPr vert="horz" wrap="square" lIns="91440" tIns="45720" rIns="91440" bIns="45720" numCol="1" anchor="t" anchorCtr="0" compatLnSpc="1">
            <a:prstTxWarp prst="textNoShape">
              <a:avLst/>
            </a:prstTxWarp>
          </a:bodyPr>
          <a:lstStyle/>
          <a:p>
            <a:endParaRPr lang="en-US"/>
          </a:p>
        </p:txBody>
      </p:sp>
      <p:sp>
        <p:nvSpPr>
          <p:cNvPr id="9" name="Oval 8"/>
          <p:cNvSpPr>
            <a:spLocks noChangeArrowheads="1"/>
          </p:cNvSpPr>
          <p:nvPr userDrawn="1"/>
        </p:nvSpPr>
        <p:spPr bwMode="auto">
          <a:xfrm>
            <a:off x="3048000" y="3165046"/>
            <a:ext cx="979488" cy="979488"/>
          </a:xfrm>
          <a:prstGeom prst="ellipse">
            <a:avLst/>
          </a:prstGeom>
          <a:solidFill>
            <a:schemeClr val="bg1"/>
          </a:solidFill>
          <a:ln w="19050">
            <a:solidFill>
              <a:schemeClr val="accent1"/>
            </a:solidFill>
          </a:ln>
          <a:extLst/>
        </p:spPr>
        <p:txBody>
          <a:bodyPr vert="horz" wrap="square" lIns="91440" tIns="45720" rIns="91440" bIns="45720" numCol="1" anchor="t" anchorCtr="0" compatLnSpc="1">
            <a:prstTxWarp prst="textNoShape">
              <a:avLst/>
            </a:prstTxWarp>
          </a:bodyPr>
          <a:lstStyle/>
          <a:p>
            <a:endParaRPr lang="en-US"/>
          </a:p>
        </p:txBody>
      </p:sp>
      <p:sp>
        <p:nvSpPr>
          <p:cNvPr id="40" name="Text Placeholder 67"/>
          <p:cNvSpPr>
            <a:spLocks noGrp="1"/>
          </p:cNvSpPr>
          <p:nvPr>
            <p:ph type="body" sz="quarter" idx="12" hasCustomPrompt="1"/>
          </p:nvPr>
        </p:nvSpPr>
        <p:spPr>
          <a:xfrm>
            <a:off x="2209800" y="1944882"/>
            <a:ext cx="9372600" cy="974589"/>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defRPr>
            </a:lvl4pPr>
          </a:lstStyle>
          <a:p>
            <a:pPr lvl="0"/>
            <a:r>
              <a:rPr lang="en-US" dirty="0"/>
              <a:t>Body Copy…</a:t>
            </a:r>
          </a:p>
          <a:p>
            <a:pPr lvl="1"/>
            <a:r>
              <a:rPr lang="en-US" dirty="0"/>
              <a:t>Second level</a:t>
            </a:r>
          </a:p>
          <a:p>
            <a:pPr lvl="2"/>
            <a:r>
              <a:rPr lang="en-US" dirty="0"/>
              <a:t>Third level</a:t>
            </a:r>
          </a:p>
        </p:txBody>
      </p:sp>
      <p:sp>
        <p:nvSpPr>
          <p:cNvPr id="41" name="Text Placeholder 67"/>
          <p:cNvSpPr>
            <a:spLocks noGrp="1"/>
          </p:cNvSpPr>
          <p:nvPr>
            <p:ph type="body" sz="quarter" idx="13" hasCustomPrompt="1"/>
          </p:nvPr>
        </p:nvSpPr>
        <p:spPr>
          <a:xfrm>
            <a:off x="4267200" y="3252161"/>
            <a:ext cx="7315201" cy="974589"/>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defRPr>
            </a:lvl4pPr>
          </a:lstStyle>
          <a:p>
            <a:pPr lvl="0"/>
            <a:r>
              <a:rPr lang="en-US" dirty="0"/>
              <a:t>Body Copy…</a:t>
            </a:r>
          </a:p>
          <a:p>
            <a:pPr lvl="1"/>
            <a:r>
              <a:rPr lang="en-US" dirty="0"/>
              <a:t>Second level</a:t>
            </a:r>
          </a:p>
          <a:p>
            <a:pPr lvl="2"/>
            <a:r>
              <a:rPr lang="en-US" dirty="0"/>
              <a:t>Third level</a:t>
            </a:r>
          </a:p>
        </p:txBody>
      </p:sp>
      <p:sp>
        <p:nvSpPr>
          <p:cNvPr id="42" name="Text Placeholder 67"/>
          <p:cNvSpPr>
            <a:spLocks noGrp="1"/>
          </p:cNvSpPr>
          <p:nvPr>
            <p:ph type="body" sz="quarter" idx="14" hasCustomPrompt="1"/>
          </p:nvPr>
        </p:nvSpPr>
        <p:spPr>
          <a:xfrm>
            <a:off x="5486399" y="4800600"/>
            <a:ext cx="6096001" cy="974589"/>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defRPr>
            </a:lvl4pPr>
          </a:lstStyle>
          <a:p>
            <a:pPr lvl="0"/>
            <a:r>
              <a:rPr lang="en-US" dirty="0"/>
              <a:t>Body Copy…</a:t>
            </a:r>
          </a:p>
          <a:p>
            <a:pPr lvl="1"/>
            <a:r>
              <a:rPr lang="en-US" dirty="0"/>
              <a:t>Second level</a:t>
            </a:r>
          </a:p>
          <a:p>
            <a:pPr lvl="2"/>
            <a:r>
              <a:rPr lang="en-US" dirty="0"/>
              <a:t>Third level</a:t>
            </a:r>
          </a:p>
        </p:txBody>
      </p:sp>
    </p:spTree>
    <p:extLst>
      <p:ext uri="{BB962C8B-B14F-4D97-AF65-F5344CB8AC3E}">
        <p14:creationId xmlns:p14="http://schemas.microsoft.com/office/powerpoint/2010/main" val="1273282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con: Three Findings 2">
    <p:spTree>
      <p:nvGrpSpPr>
        <p:cNvPr id="1" name=""/>
        <p:cNvGrpSpPr/>
        <p:nvPr/>
      </p:nvGrpSpPr>
      <p:grpSpPr>
        <a:xfrm>
          <a:off x="0" y="0"/>
          <a:ext cx="0" cy="0"/>
          <a:chOff x="0" y="0"/>
          <a:chExt cx="0" cy="0"/>
        </a:xfrm>
      </p:grpSpPr>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0" name="Text Placeholder 67"/>
          <p:cNvSpPr>
            <a:spLocks noGrp="1"/>
          </p:cNvSpPr>
          <p:nvPr>
            <p:ph type="body" sz="quarter" idx="12" hasCustomPrompt="1"/>
          </p:nvPr>
        </p:nvSpPr>
        <p:spPr>
          <a:xfrm>
            <a:off x="2438400" y="2141605"/>
            <a:ext cx="9144001" cy="974589"/>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defRPr>
            </a:lvl4pPr>
          </a:lstStyle>
          <a:p>
            <a:pPr lvl="0"/>
            <a:r>
              <a:rPr lang="en-US" dirty="0"/>
              <a:t>Body Copy…</a:t>
            </a:r>
          </a:p>
          <a:p>
            <a:pPr lvl="1"/>
            <a:r>
              <a:rPr lang="en-US" dirty="0"/>
              <a:t>Second level</a:t>
            </a:r>
          </a:p>
          <a:p>
            <a:pPr lvl="2"/>
            <a:r>
              <a:rPr lang="en-US" dirty="0"/>
              <a:t>Third level</a:t>
            </a:r>
          </a:p>
        </p:txBody>
      </p:sp>
      <p:sp>
        <p:nvSpPr>
          <p:cNvPr id="41" name="Text Placeholder 67"/>
          <p:cNvSpPr>
            <a:spLocks noGrp="1"/>
          </p:cNvSpPr>
          <p:nvPr>
            <p:ph type="body" sz="quarter" idx="13" hasCustomPrompt="1"/>
          </p:nvPr>
        </p:nvSpPr>
        <p:spPr>
          <a:xfrm>
            <a:off x="4267200" y="3661602"/>
            <a:ext cx="7315201" cy="974589"/>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defRPr>
            </a:lvl4pPr>
          </a:lstStyle>
          <a:p>
            <a:pPr lvl="0"/>
            <a:r>
              <a:rPr lang="en-US" dirty="0"/>
              <a:t>Body Copy…</a:t>
            </a:r>
          </a:p>
          <a:p>
            <a:pPr lvl="1"/>
            <a:r>
              <a:rPr lang="en-US" dirty="0"/>
              <a:t>Second level</a:t>
            </a:r>
          </a:p>
          <a:p>
            <a:pPr lvl="2"/>
            <a:r>
              <a:rPr lang="en-US" dirty="0"/>
              <a:t>Third level</a:t>
            </a:r>
          </a:p>
        </p:txBody>
      </p:sp>
      <p:sp>
        <p:nvSpPr>
          <p:cNvPr id="42" name="Text Placeholder 67"/>
          <p:cNvSpPr>
            <a:spLocks noGrp="1"/>
          </p:cNvSpPr>
          <p:nvPr>
            <p:ph type="body" sz="quarter" idx="14" hasCustomPrompt="1"/>
          </p:nvPr>
        </p:nvSpPr>
        <p:spPr>
          <a:xfrm>
            <a:off x="6096000" y="5181600"/>
            <a:ext cx="5486401" cy="974589"/>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defRPr>
            </a:lvl4pPr>
          </a:lstStyle>
          <a:p>
            <a:pPr lvl="0"/>
            <a:r>
              <a:rPr lang="en-US" dirty="0"/>
              <a:t>Body Copy…</a:t>
            </a:r>
          </a:p>
          <a:p>
            <a:pPr lvl="1"/>
            <a:r>
              <a:rPr lang="en-US" dirty="0"/>
              <a:t>Second level</a:t>
            </a:r>
          </a:p>
          <a:p>
            <a:pPr lvl="2"/>
            <a:r>
              <a:rPr lang="en-US" dirty="0"/>
              <a:t>Third level</a:t>
            </a:r>
          </a:p>
        </p:txBody>
      </p:sp>
    </p:spTree>
    <p:extLst>
      <p:ext uri="{BB962C8B-B14F-4D97-AF65-F5344CB8AC3E}">
        <p14:creationId xmlns:p14="http://schemas.microsoft.com/office/powerpoint/2010/main" val="3307322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een Titl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Shape 27"/>
          <p:cNvPicPr preferRelativeResize="0"/>
          <p:nvPr userDrawn="1"/>
        </p:nvPicPr>
        <p:blipFill rotWithShape="1">
          <a:blip r:embed="rId2">
            <a:alphaModFix/>
          </a:blip>
          <a:srcRect/>
          <a:stretch/>
        </p:blipFill>
        <p:spPr>
          <a:xfrm>
            <a:off x="8903677" y="5757985"/>
            <a:ext cx="2667000" cy="822325"/>
          </a:xfrm>
          <a:prstGeom prst="rect">
            <a:avLst/>
          </a:prstGeom>
          <a:noFill/>
          <a:ln>
            <a:noFill/>
          </a:ln>
        </p:spPr>
      </p:pic>
      <p:sp>
        <p:nvSpPr>
          <p:cNvPr id="8" name="Rectangle 7"/>
          <p:cNvSpPr/>
          <p:nvPr userDrawn="1"/>
        </p:nvSpPr>
        <p:spPr>
          <a:xfrm>
            <a:off x="-783164" y="-580471"/>
            <a:ext cx="6693549" cy="5755807"/>
          </a:xfrm>
          <a:prstGeom prst="rect">
            <a:avLst/>
          </a:prstGeom>
          <a:blipFill dpi="0" rotWithShape="1">
            <a:blip r:embed="rId3">
              <a:alphaModFix amt="20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9" name="Text Placeholder 6"/>
          <p:cNvSpPr>
            <a:spLocks noGrp="1"/>
          </p:cNvSpPr>
          <p:nvPr>
            <p:ph type="body" sz="quarter" idx="11" hasCustomPrompt="1"/>
          </p:nvPr>
        </p:nvSpPr>
        <p:spPr bwMode="white">
          <a:xfrm>
            <a:off x="6019800" y="3330329"/>
            <a:ext cx="5550876" cy="1593362"/>
          </a:xfrm>
          <a:prstGeom prst="rect">
            <a:avLst/>
          </a:prstGeom>
        </p:spPr>
        <p:txBody>
          <a:bodyPr tIns="0"/>
          <a:lstStyle>
            <a:lvl1pPr marL="0" indent="0" algn="l" defTabSz="914400" rtl="0" eaLnBrk="1" latinLnBrk="0" hangingPunct="1">
              <a:lnSpc>
                <a:spcPct val="80000"/>
              </a:lnSpc>
              <a:buNone/>
              <a:defRPr lang="en-US" sz="6000" b="0" kern="1200" cap="all" dirty="0" smtClean="0">
                <a:solidFill>
                  <a:srgbClr val="FFFFFF"/>
                </a:solidFill>
                <a:latin typeface="Calibri" panose="020F0502020204030204" pitchFamily="34" charset="0"/>
                <a:ea typeface="+mn-ea"/>
                <a:cs typeface="+mn-cs"/>
              </a:defRPr>
            </a:lvl1pPr>
            <a:lvl2pPr marL="0" indent="0" algn="l" defTabSz="914400" rtl="0" eaLnBrk="1" latinLnBrk="0" hangingPunct="1">
              <a:buNone/>
              <a:defRPr lang="en-US" sz="8000" b="1" kern="1200" dirty="0" smtClean="0">
                <a:solidFill>
                  <a:schemeClr val="bg1"/>
                </a:solidFill>
                <a:latin typeface="+mn-lt"/>
                <a:ea typeface="+mn-ea"/>
                <a:cs typeface="+mn-cs"/>
              </a:defRPr>
            </a:lvl2pPr>
            <a:lvl3pPr marL="0" indent="0" algn="l" defTabSz="914400" rtl="0" eaLnBrk="1" latinLnBrk="0" hangingPunct="1">
              <a:buNone/>
              <a:defRPr lang="en-US" sz="8000" b="1" kern="1200" dirty="0" smtClean="0">
                <a:solidFill>
                  <a:schemeClr val="bg1"/>
                </a:solidFill>
                <a:latin typeface="+mn-lt"/>
                <a:ea typeface="+mn-ea"/>
                <a:cs typeface="+mn-cs"/>
              </a:defRPr>
            </a:lvl3pPr>
            <a:lvl4pPr marL="0" indent="0" algn="l" defTabSz="914400" rtl="0" eaLnBrk="1" latinLnBrk="0" hangingPunct="1">
              <a:buNone/>
              <a:defRPr lang="en-US" sz="8000" b="1" kern="1200" dirty="0" smtClean="0">
                <a:solidFill>
                  <a:schemeClr val="bg1"/>
                </a:solidFill>
                <a:latin typeface="+mn-lt"/>
                <a:ea typeface="+mn-ea"/>
                <a:cs typeface="+mn-cs"/>
              </a:defRPr>
            </a:lvl4pPr>
            <a:lvl5pPr marL="0" indent="0" algn="l" defTabSz="914400" rtl="0" eaLnBrk="1" latinLnBrk="0" hangingPunct="1">
              <a:buNone/>
              <a:defRPr lang="en-US" sz="8000" b="1" kern="1200" dirty="0">
                <a:solidFill>
                  <a:schemeClr val="bg1"/>
                </a:solidFill>
                <a:latin typeface="+mn-lt"/>
                <a:ea typeface="+mn-ea"/>
                <a:cs typeface="+mn-cs"/>
              </a:defRPr>
            </a:lvl5pPr>
          </a:lstStyle>
          <a:p>
            <a:pPr lvl="0"/>
            <a:r>
              <a:rPr lang="en-US" dirty="0"/>
              <a:t>Section TITLE</a:t>
            </a:r>
          </a:p>
        </p:txBody>
      </p:sp>
      <p:sp>
        <p:nvSpPr>
          <p:cNvPr id="2" name="Slide Number Placeholder 1"/>
          <p:cNvSpPr>
            <a:spLocks noGrp="1"/>
          </p:cNvSpPr>
          <p:nvPr>
            <p:ph type="sldNum" sz="quarter" idx="12"/>
          </p:nvPr>
        </p:nvSpPr>
        <p:spPr/>
        <p:txBody>
          <a:bodyPr/>
          <a:lstStyle/>
          <a:p>
            <a:fld id="{E4F91D8B-3D2D-4DA8-AF16-61BC4BACADFD}" type="slidenum">
              <a:rPr lang="en-GB" smtClean="0"/>
              <a:pPr/>
              <a:t>‹#›</a:t>
            </a:fld>
            <a:endParaRPr lang="en-GB" dirty="0"/>
          </a:p>
        </p:txBody>
      </p:sp>
    </p:spTree>
    <p:extLst>
      <p:ext uri="{BB962C8B-B14F-4D97-AF65-F5344CB8AC3E}">
        <p14:creationId xmlns:p14="http://schemas.microsoft.com/office/powerpoint/2010/main" val="28847384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con: One Large">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611065" y="1954802"/>
            <a:ext cx="10971335" cy="701675"/>
          </a:xfrm>
        </p:spPr>
        <p:txBody>
          <a:bodyPr lIns="0" rIns="0" anchor="t">
            <a:normAutofit/>
          </a:bodyPr>
          <a:lstStyle>
            <a:lvl1pPr>
              <a:defRPr sz="2000" i="1" baseline="0">
                <a:solidFill>
                  <a:schemeClr val="accent2"/>
                </a:solidFill>
              </a:defRPr>
            </a:lvl1pPr>
          </a:lstStyle>
          <a:p>
            <a:pPr lvl="0"/>
            <a:r>
              <a:rPr lang="en-US" dirty="0"/>
              <a:t>Additional detail (headline finding…)</a:t>
            </a:r>
          </a:p>
        </p:txBody>
      </p:sp>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baseline="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Text Placeholder 67"/>
          <p:cNvSpPr>
            <a:spLocks noGrp="1"/>
          </p:cNvSpPr>
          <p:nvPr>
            <p:ph type="body" sz="quarter" idx="12" hasCustomPrompt="1"/>
          </p:nvPr>
        </p:nvSpPr>
        <p:spPr>
          <a:xfrm>
            <a:off x="5181600" y="3370677"/>
            <a:ext cx="6400800" cy="974589"/>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defRPr>
            </a:lvl4pPr>
          </a:lstStyle>
          <a:p>
            <a:pPr lvl="0"/>
            <a:r>
              <a:rPr lang="en-US" dirty="0"/>
              <a:t>Body Copy…</a:t>
            </a:r>
          </a:p>
          <a:p>
            <a:pPr lvl="1"/>
            <a:r>
              <a:rPr lang="en-US" dirty="0"/>
              <a:t>Second level</a:t>
            </a:r>
          </a:p>
          <a:p>
            <a:pPr lvl="2"/>
            <a:r>
              <a:rPr lang="en-US" dirty="0"/>
              <a:t>Third level</a:t>
            </a:r>
          </a:p>
        </p:txBody>
      </p:sp>
    </p:spTree>
    <p:extLst>
      <p:ext uri="{BB962C8B-B14F-4D97-AF65-F5344CB8AC3E}">
        <p14:creationId xmlns:p14="http://schemas.microsoft.com/office/powerpoint/2010/main" val="3639749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con: Three Large">
    <p:spTree>
      <p:nvGrpSpPr>
        <p:cNvPr id="1" name=""/>
        <p:cNvGrpSpPr/>
        <p:nvPr/>
      </p:nvGrpSpPr>
      <p:grpSpPr>
        <a:xfrm>
          <a:off x="0" y="0"/>
          <a:ext cx="0" cy="0"/>
          <a:chOff x="0" y="0"/>
          <a:chExt cx="0" cy="0"/>
        </a:xfrm>
      </p:grpSpPr>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Text Placeholder 67"/>
          <p:cNvSpPr>
            <a:spLocks noGrp="1"/>
          </p:cNvSpPr>
          <p:nvPr>
            <p:ph type="body" sz="quarter" idx="17" hasCustomPrompt="1"/>
          </p:nvPr>
        </p:nvSpPr>
        <p:spPr>
          <a:xfrm>
            <a:off x="609600" y="3754119"/>
            <a:ext cx="3276842" cy="2415540"/>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
        <p:nvSpPr>
          <p:cNvPr id="7" name="Text Placeholder 67"/>
          <p:cNvSpPr>
            <a:spLocks noGrp="1"/>
          </p:cNvSpPr>
          <p:nvPr>
            <p:ph type="body" sz="quarter" idx="18" hasCustomPrompt="1"/>
          </p:nvPr>
        </p:nvSpPr>
        <p:spPr>
          <a:xfrm>
            <a:off x="4457821" y="3776979"/>
            <a:ext cx="3276842" cy="2415540"/>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
        <p:nvSpPr>
          <p:cNvPr id="8" name="Text Placeholder 67"/>
          <p:cNvSpPr>
            <a:spLocks noGrp="1"/>
          </p:cNvSpPr>
          <p:nvPr>
            <p:ph type="body" sz="quarter" idx="19" hasCustomPrompt="1"/>
          </p:nvPr>
        </p:nvSpPr>
        <p:spPr>
          <a:xfrm>
            <a:off x="8305800" y="3754119"/>
            <a:ext cx="3276842" cy="2415540"/>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91180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Long Headline">
    <p:spTree>
      <p:nvGrpSpPr>
        <p:cNvPr id="1" name=""/>
        <p:cNvGrpSpPr/>
        <p:nvPr/>
      </p:nvGrpSpPr>
      <p:grpSpPr>
        <a:xfrm>
          <a:off x="0" y="0"/>
          <a:ext cx="0" cy="0"/>
          <a:chOff x="0" y="0"/>
          <a:chExt cx="0" cy="0"/>
        </a:xfrm>
      </p:grpSpPr>
      <p:sp>
        <p:nvSpPr>
          <p:cNvPr id="4" name="Text Placeholder 16"/>
          <p:cNvSpPr>
            <a:spLocks noGrp="1"/>
          </p:cNvSpPr>
          <p:nvPr>
            <p:ph type="body" sz="quarter" idx="10" hasCustomPrompt="1"/>
          </p:nvPr>
        </p:nvSpPr>
        <p:spPr>
          <a:xfrm>
            <a:off x="609600" y="668221"/>
            <a:ext cx="10972798" cy="931979"/>
          </a:xfrm>
        </p:spPr>
        <p:txBody>
          <a:bodyPr lIns="0" rIns="0">
            <a:normAutofit/>
          </a:bodyPr>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Headline Finding…</a:t>
            </a:r>
          </a:p>
        </p:txBody>
      </p:sp>
      <p:sp>
        <p:nvSpPr>
          <p:cNvPr id="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UPDATE TITLE</a:t>
            </a:r>
          </a:p>
        </p:txBody>
      </p:sp>
    </p:spTree>
    <p:extLst>
      <p:ext uri="{BB962C8B-B14F-4D97-AF65-F5344CB8AC3E}">
        <p14:creationId xmlns:p14="http://schemas.microsoft.com/office/powerpoint/2010/main" val="40531368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4" name="Text Placeholder 16"/>
          <p:cNvSpPr>
            <a:spLocks noGrp="1"/>
          </p:cNvSpPr>
          <p:nvPr>
            <p:ph type="body" sz="quarter" idx="10" hasCustomPrompt="1"/>
          </p:nvPr>
        </p:nvSpPr>
        <p:spPr>
          <a:xfrm>
            <a:off x="609600" y="668221"/>
            <a:ext cx="10972798" cy="931979"/>
          </a:xfrm>
        </p:spPr>
        <p:txBody>
          <a:bodyPr lIns="0" rIns="0">
            <a:normAutofit/>
          </a:bodyPr>
          <a:lstStyle>
            <a:lvl1pPr>
              <a:spcBef>
                <a:spcPts val="0"/>
              </a:spcBef>
              <a:defRPr sz="3000" baseline="0">
                <a:solidFill>
                  <a:schemeClr val="tx2"/>
                </a:solidFill>
              </a:defRPr>
            </a:lvl1pPr>
            <a:lvl2pPr>
              <a:lnSpc>
                <a:spcPct val="100000"/>
              </a:lnSpc>
              <a:spcBef>
                <a:spcPts val="5400"/>
              </a:spcBef>
              <a:defRPr sz="2800"/>
            </a:lvl2pPr>
            <a:lvl3pPr>
              <a:spcBef>
                <a:spcPts val="1200"/>
              </a:spcBef>
              <a:defRPr/>
            </a:lvl3pPr>
          </a:lstStyle>
          <a:p>
            <a:pPr lvl="0"/>
            <a:r>
              <a:rPr lang="en-US" dirty="0"/>
              <a:t>Headline Only…</a:t>
            </a:r>
          </a:p>
        </p:txBody>
      </p:sp>
    </p:spTree>
    <p:extLst>
      <p:ext uri="{BB962C8B-B14F-4D97-AF65-F5344CB8AC3E}">
        <p14:creationId xmlns:p14="http://schemas.microsoft.com/office/powerpoint/2010/main" val="7025833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Three">
    <p:spTree>
      <p:nvGrpSpPr>
        <p:cNvPr id="1" name=""/>
        <p:cNvGrpSpPr/>
        <p:nvPr/>
      </p:nvGrpSpPr>
      <p:grpSpPr>
        <a:xfrm>
          <a:off x="0" y="0"/>
          <a:ext cx="0" cy="0"/>
          <a:chOff x="0" y="0"/>
          <a:chExt cx="0" cy="0"/>
        </a:xfrm>
      </p:grpSpPr>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Picture Placeholder 2"/>
          <p:cNvSpPr>
            <a:spLocks noGrp="1"/>
          </p:cNvSpPr>
          <p:nvPr>
            <p:ph type="pic" sz="quarter" idx="11" hasCustomPrompt="1"/>
          </p:nvPr>
        </p:nvSpPr>
        <p:spPr>
          <a:xfrm>
            <a:off x="609600" y="2057400"/>
            <a:ext cx="7086600" cy="4191000"/>
          </a:xfrm>
          <a:ln>
            <a:solidFill>
              <a:schemeClr val="bg1">
                <a:lumMod val="85000"/>
              </a:schemeClr>
            </a:solidFill>
          </a:ln>
        </p:spPr>
        <p:txBody>
          <a:bodyPr>
            <a:normAutofit/>
          </a:bodyPr>
          <a:lstStyle>
            <a:lvl1pPr algn="ctr">
              <a:defRPr sz="2400">
                <a:solidFill>
                  <a:schemeClr val="accent4">
                    <a:lumMod val="75000"/>
                  </a:schemeClr>
                </a:solidFill>
              </a:defRPr>
            </a:lvl1pPr>
          </a:lstStyle>
          <a:p>
            <a:r>
              <a:rPr lang="en-US" dirty="0"/>
              <a:t>Add a respondent image here.  This should be the best image in the group, or the one that represents your findings the most.  Make sure it fits appropriately. </a:t>
            </a:r>
            <a:endParaRPr lang="en-GB" dirty="0"/>
          </a:p>
        </p:txBody>
      </p:sp>
      <p:sp>
        <p:nvSpPr>
          <p:cNvPr id="7" name="Picture Placeholder 2"/>
          <p:cNvSpPr>
            <a:spLocks noGrp="1"/>
          </p:cNvSpPr>
          <p:nvPr>
            <p:ph type="pic" sz="quarter" idx="12" hasCustomPrompt="1"/>
          </p:nvPr>
        </p:nvSpPr>
        <p:spPr>
          <a:xfrm>
            <a:off x="7924800" y="2057400"/>
            <a:ext cx="3657600" cy="1981200"/>
          </a:xfrm>
          <a:ln>
            <a:solidFill>
              <a:schemeClr val="bg1">
                <a:lumMod val="85000"/>
              </a:schemeClr>
            </a:solidFill>
          </a:ln>
        </p:spPr>
        <p:txBody>
          <a:bodyPr>
            <a:normAutofit/>
          </a:bodyPr>
          <a:lstStyle>
            <a:lvl1pPr algn="ctr">
              <a:defRPr sz="2400">
                <a:solidFill>
                  <a:schemeClr val="accent4">
                    <a:lumMod val="75000"/>
                  </a:schemeClr>
                </a:solidFill>
              </a:defRPr>
            </a:lvl1pPr>
          </a:lstStyle>
          <a:p>
            <a:r>
              <a:rPr lang="en-US" dirty="0"/>
              <a:t>Add another image here.</a:t>
            </a:r>
            <a:endParaRPr lang="en-GB" dirty="0"/>
          </a:p>
        </p:txBody>
      </p:sp>
      <p:sp>
        <p:nvSpPr>
          <p:cNvPr id="8" name="Picture Placeholder 2"/>
          <p:cNvSpPr>
            <a:spLocks noGrp="1"/>
          </p:cNvSpPr>
          <p:nvPr>
            <p:ph type="pic" sz="quarter" idx="13" hasCustomPrompt="1"/>
          </p:nvPr>
        </p:nvSpPr>
        <p:spPr>
          <a:xfrm>
            <a:off x="7924800" y="4267200"/>
            <a:ext cx="3657600" cy="1981200"/>
          </a:xfrm>
          <a:ln>
            <a:solidFill>
              <a:schemeClr val="bg1">
                <a:lumMod val="85000"/>
              </a:schemeClr>
            </a:solidFill>
          </a:ln>
        </p:spPr>
        <p:txBody>
          <a:bodyPr>
            <a:normAutofit/>
          </a:bodyPr>
          <a:lstStyle>
            <a:lvl1pPr algn="ctr">
              <a:defRPr sz="2400">
                <a:solidFill>
                  <a:schemeClr val="accent4">
                    <a:lumMod val="75000"/>
                  </a:schemeClr>
                </a:solidFill>
              </a:defRPr>
            </a:lvl1pPr>
          </a:lstStyle>
          <a:p>
            <a:r>
              <a:rPr lang="en-US" dirty="0"/>
              <a:t>Add another image here.</a:t>
            </a:r>
            <a:endParaRPr lang="en-GB" dirty="0"/>
          </a:p>
        </p:txBody>
      </p:sp>
    </p:spTree>
    <p:extLst>
      <p:ext uri="{BB962C8B-B14F-4D97-AF65-F5344CB8AC3E}">
        <p14:creationId xmlns:p14="http://schemas.microsoft.com/office/powerpoint/2010/main" val="10062199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With Copy Bottom">
    <p:spTree>
      <p:nvGrpSpPr>
        <p:cNvPr id="1" name=""/>
        <p:cNvGrpSpPr/>
        <p:nvPr/>
      </p:nvGrpSpPr>
      <p:grpSpPr>
        <a:xfrm>
          <a:off x="0" y="0"/>
          <a:ext cx="0" cy="0"/>
          <a:chOff x="0" y="0"/>
          <a:chExt cx="0" cy="0"/>
        </a:xfrm>
      </p:grpSpPr>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Picture Placeholder 2"/>
          <p:cNvSpPr>
            <a:spLocks noGrp="1"/>
          </p:cNvSpPr>
          <p:nvPr>
            <p:ph type="pic" sz="quarter" idx="11" hasCustomPrompt="1"/>
          </p:nvPr>
        </p:nvSpPr>
        <p:spPr>
          <a:xfrm>
            <a:off x="609600" y="2057400"/>
            <a:ext cx="6400800" cy="4191000"/>
          </a:xfrm>
          <a:ln>
            <a:solidFill>
              <a:schemeClr val="bg1">
                <a:lumMod val="85000"/>
              </a:schemeClr>
            </a:solidFill>
          </a:ln>
        </p:spPr>
        <p:txBody>
          <a:bodyPr>
            <a:normAutofit/>
          </a:bodyPr>
          <a:lstStyle>
            <a:lvl1pPr algn="ctr">
              <a:defRPr sz="2400">
                <a:solidFill>
                  <a:schemeClr val="accent4">
                    <a:lumMod val="75000"/>
                  </a:schemeClr>
                </a:solidFill>
              </a:defRPr>
            </a:lvl1pPr>
          </a:lstStyle>
          <a:p>
            <a:r>
              <a:rPr lang="en-US" dirty="0"/>
              <a:t>Add a respondent image here.  This should be the best image in the group, or the one that represents your findings the most.  Make sure it fits appropriately. </a:t>
            </a:r>
            <a:endParaRPr lang="en-GB" dirty="0"/>
          </a:p>
        </p:txBody>
      </p:sp>
      <p:sp>
        <p:nvSpPr>
          <p:cNvPr id="7" name="Text Placeholder 67"/>
          <p:cNvSpPr>
            <a:spLocks noGrp="1"/>
          </p:cNvSpPr>
          <p:nvPr>
            <p:ph type="body" sz="quarter" idx="18" hasCustomPrompt="1"/>
          </p:nvPr>
        </p:nvSpPr>
        <p:spPr>
          <a:xfrm>
            <a:off x="7391400" y="4191001"/>
            <a:ext cx="4191000" cy="2049780"/>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4516477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With Copy Top">
    <p:spTree>
      <p:nvGrpSpPr>
        <p:cNvPr id="1" name=""/>
        <p:cNvGrpSpPr/>
        <p:nvPr/>
      </p:nvGrpSpPr>
      <p:grpSpPr>
        <a:xfrm>
          <a:off x="0" y="0"/>
          <a:ext cx="0" cy="0"/>
          <a:chOff x="0" y="0"/>
          <a:chExt cx="0" cy="0"/>
        </a:xfrm>
      </p:grpSpPr>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Picture Placeholder 2"/>
          <p:cNvSpPr>
            <a:spLocks noGrp="1"/>
          </p:cNvSpPr>
          <p:nvPr>
            <p:ph type="pic" sz="quarter" idx="11" hasCustomPrompt="1"/>
          </p:nvPr>
        </p:nvSpPr>
        <p:spPr>
          <a:xfrm>
            <a:off x="609600" y="2057400"/>
            <a:ext cx="6400800" cy="4191000"/>
          </a:xfrm>
          <a:ln>
            <a:solidFill>
              <a:schemeClr val="bg1">
                <a:lumMod val="85000"/>
              </a:schemeClr>
            </a:solidFill>
          </a:ln>
        </p:spPr>
        <p:txBody>
          <a:bodyPr>
            <a:normAutofit/>
          </a:bodyPr>
          <a:lstStyle>
            <a:lvl1pPr algn="ctr">
              <a:defRPr sz="2400">
                <a:solidFill>
                  <a:schemeClr val="accent4">
                    <a:lumMod val="75000"/>
                  </a:schemeClr>
                </a:solidFill>
              </a:defRPr>
            </a:lvl1pPr>
          </a:lstStyle>
          <a:p>
            <a:r>
              <a:rPr lang="en-US" dirty="0"/>
              <a:t>Add a respondent image here.  This should be the best image in the group, or the one that represents your findings the most.  Make sure it fits appropriately. </a:t>
            </a:r>
            <a:endParaRPr lang="en-GB" dirty="0"/>
          </a:p>
        </p:txBody>
      </p:sp>
      <p:sp>
        <p:nvSpPr>
          <p:cNvPr id="7" name="Text Placeholder 67"/>
          <p:cNvSpPr>
            <a:spLocks noGrp="1"/>
          </p:cNvSpPr>
          <p:nvPr>
            <p:ph type="body" sz="quarter" idx="18" hasCustomPrompt="1"/>
          </p:nvPr>
        </p:nvSpPr>
        <p:spPr>
          <a:xfrm>
            <a:off x="7391400" y="2057400"/>
            <a:ext cx="4191000" cy="2049780"/>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946588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One">
    <p:spTree>
      <p:nvGrpSpPr>
        <p:cNvPr id="1" name=""/>
        <p:cNvGrpSpPr/>
        <p:nvPr/>
      </p:nvGrpSpPr>
      <p:grpSpPr>
        <a:xfrm>
          <a:off x="0" y="0"/>
          <a:ext cx="0" cy="0"/>
          <a:chOff x="0" y="0"/>
          <a:chExt cx="0" cy="0"/>
        </a:xfrm>
      </p:grpSpPr>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Picture Placeholder 2"/>
          <p:cNvSpPr>
            <a:spLocks noGrp="1"/>
          </p:cNvSpPr>
          <p:nvPr>
            <p:ph type="pic" sz="quarter" idx="11" hasCustomPrompt="1"/>
          </p:nvPr>
        </p:nvSpPr>
        <p:spPr>
          <a:xfrm>
            <a:off x="609600" y="2057400"/>
            <a:ext cx="4572000" cy="4114800"/>
          </a:xfrm>
          <a:ln>
            <a:solidFill>
              <a:schemeClr val="bg1">
                <a:lumMod val="85000"/>
              </a:schemeClr>
            </a:solidFill>
          </a:ln>
        </p:spPr>
        <p:txBody>
          <a:bodyPr>
            <a:normAutofit/>
          </a:bodyPr>
          <a:lstStyle>
            <a:lvl1pPr algn="ctr">
              <a:defRPr sz="2400">
                <a:solidFill>
                  <a:schemeClr val="accent4">
                    <a:lumMod val="75000"/>
                  </a:schemeClr>
                </a:solidFill>
              </a:defRPr>
            </a:lvl1pPr>
          </a:lstStyle>
          <a:p>
            <a:r>
              <a:rPr lang="en-US" dirty="0"/>
              <a:t>Add a respondent image here.  This should be the best image in the group, or the one that represents your findings the most.  Make sure it fits appropriately. </a:t>
            </a:r>
            <a:endParaRPr lang="en-GB" dirty="0"/>
          </a:p>
        </p:txBody>
      </p:sp>
    </p:spTree>
    <p:extLst>
      <p:ext uri="{BB962C8B-B14F-4D97-AF65-F5344CB8AC3E}">
        <p14:creationId xmlns:p14="http://schemas.microsoft.com/office/powerpoint/2010/main" val="39715419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Half Page">
    <p:spTree>
      <p:nvGrpSpPr>
        <p:cNvPr id="1" name=""/>
        <p:cNvGrpSpPr/>
        <p:nvPr/>
      </p:nvGrpSpPr>
      <p:grpSpPr>
        <a:xfrm>
          <a:off x="0" y="0"/>
          <a:ext cx="0" cy="0"/>
          <a:chOff x="0" y="0"/>
          <a:chExt cx="0" cy="0"/>
        </a:xfrm>
      </p:grpSpPr>
      <p:sp>
        <p:nvSpPr>
          <p:cNvPr id="3"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4"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p:cNvSpPr>
          <p:nvPr>
            <p:ph type="pic" sz="quarter" idx="11" hasCustomPrompt="1"/>
          </p:nvPr>
        </p:nvSpPr>
        <p:spPr>
          <a:xfrm>
            <a:off x="4267200" y="0"/>
            <a:ext cx="7924800" cy="6528816"/>
          </a:xfrm>
        </p:spPr>
        <p:txBody>
          <a:bodyPr/>
          <a:lstStyle>
            <a:lvl1pPr>
              <a:defRPr/>
            </a:lvl1pPr>
          </a:lstStyle>
          <a:p>
            <a:r>
              <a:rPr lang="en-US" dirty="0"/>
              <a:t>Add picture in this placeholder.  Send to back.</a:t>
            </a:r>
            <a:endParaRPr lang="en-GB" dirty="0"/>
          </a:p>
        </p:txBody>
      </p:sp>
      <p:sp>
        <p:nvSpPr>
          <p:cNvPr id="8" name="Text Placeholder 67"/>
          <p:cNvSpPr>
            <a:spLocks noGrp="1"/>
          </p:cNvSpPr>
          <p:nvPr>
            <p:ph type="body" sz="quarter" idx="13" hasCustomPrompt="1"/>
          </p:nvPr>
        </p:nvSpPr>
        <p:spPr>
          <a:xfrm>
            <a:off x="609356" y="1954801"/>
            <a:ext cx="4572243" cy="4217399"/>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785047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Three with Copy">
    <p:spTree>
      <p:nvGrpSpPr>
        <p:cNvPr id="1" name=""/>
        <p:cNvGrpSpPr/>
        <p:nvPr/>
      </p:nvGrpSpPr>
      <p:grpSpPr>
        <a:xfrm>
          <a:off x="0" y="0"/>
          <a:ext cx="0" cy="0"/>
          <a:chOff x="0" y="0"/>
          <a:chExt cx="0" cy="0"/>
        </a:xfrm>
      </p:grpSpPr>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2"/>
          <p:cNvSpPr>
            <a:spLocks noGrp="1"/>
          </p:cNvSpPr>
          <p:nvPr>
            <p:ph type="pic" sz="quarter" idx="12" hasCustomPrompt="1"/>
          </p:nvPr>
        </p:nvSpPr>
        <p:spPr>
          <a:xfrm>
            <a:off x="609600" y="2057400"/>
            <a:ext cx="3276600" cy="2286000"/>
          </a:xfrm>
          <a:ln>
            <a:solidFill>
              <a:schemeClr val="bg1">
                <a:lumMod val="85000"/>
              </a:schemeClr>
            </a:solidFill>
          </a:ln>
        </p:spPr>
        <p:txBody>
          <a:bodyPr>
            <a:normAutofit/>
          </a:bodyPr>
          <a:lstStyle>
            <a:lvl1pPr algn="ctr">
              <a:defRPr sz="2400">
                <a:solidFill>
                  <a:schemeClr val="accent4">
                    <a:lumMod val="75000"/>
                  </a:schemeClr>
                </a:solidFill>
              </a:defRPr>
            </a:lvl1pPr>
          </a:lstStyle>
          <a:p>
            <a:r>
              <a:rPr lang="en-US" dirty="0"/>
              <a:t>Add another image here.</a:t>
            </a:r>
            <a:endParaRPr lang="en-GB" dirty="0"/>
          </a:p>
        </p:txBody>
      </p:sp>
      <p:sp>
        <p:nvSpPr>
          <p:cNvPr id="8" name="Picture Placeholder 2"/>
          <p:cNvSpPr>
            <a:spLocks noGrp="1"/>
          </p:cNvSpPr>
          <p:nvPr>
            <p:ph type="pic" sz="quarter" idx="13" hasCustomPrompt="1"/>
          </p:nvPr>
        </p:nvSpPr>
        <p:spPr>
          <a:xfrm>
            <a:off x="4457700" y="2057400"/>
            <a:ext cx="3276600" cy="2286000"/>
          </a:xfrm>
          <a:ln>
            <a:solidFill>
              <a:schemeClr val="bg1">
                <a:lumMod val="85000"/>
              </a:schemeClr>
            </a:solidFill>
          </a:ln>
        </p:spPr>
        <p:txBody>
          <a:bodyPr>
            <a:normAutofit/>
          </a:bodyPr>
          <a:lstStyle>
            <a:lvl1pPr algn="ctr">
              <a:defRPr sz="2400">
                <a:solidFill>
                  <a:schemeClr val="accent4">
                    <a:lumMod val="75000"/>
                  </a:schemeClr>
                </a:solidFill>
              </a:defRPr>
            </a:lvl1pPr>
          </a:lstStyle>
          <a:p>
            <a:r>
              <a:rPr lang="en-US" dirty="0"/>
              <a:t>Add another image here.</a:t>
            </a:r>
            <a:endParaRPr lang="en-GB" dirty="0"/>
          </a:p>
        </p:txBody>
      </p:sp>
      <p:sp>
        <p:nvSpPr>
          <p:cNvPr id="9" name="Picture Placeholder 2"/>
          <p:cNvSpPr>
            <a:spLocks noGrp="1"/>
          </p:cNvSpPr>
          <p:nvPr>
            <p:ph type="pic" sz="quarter" idx="14" hasCustomPrompt="1"/>
          </p:nvPr>
        </p:nvSpPr>
        <p:spPr>
          <a:xfrm>
            <a:off x="8305800" y="2057400"/>
            <a:ext cx="3276600" cy="2286000"/>
          </a:xfrm>
          <a:ln>
            <a:solidFill>
              <a:schemeClr val="bg1">
                <a:lumMod val="85000"/>
              </a:schemeClr>
            </a:solidFill>
          </a:ln>
        </p:spPr>
        <p:txBody>
          <a:bodyPr>
            <a:normAutofit/>
          </a:bodyPr>
          <a:lstStyle>
            <a:lvl1pPr algn="ctr">
              <a:defRPr sz="2400">
                <a:solidFill>
                  <a:schemeClr val="accent4">
                    <a:lumMod val="75000"/>
                  </a:schemeClr>
                </a:solidFill>
              </a:defRPr>
            </a:lvl1pPr>
          </a:lstStyle>
          <a:p>
            <a:r>
              <a:rPr lang="en-US" dirty="0"/>
              <a:t>Add another image here.</a:t>
            </a:r>
            <a:endParaRPr lang="en-GB" dirty="0"/>
          </a:p>
        </p:txBody>
      </p:sp>
      <p:sp>
        <p:nvSpPr>
          <p:cNvPr id="10" name="Text Placeholder 67"/>
          <p:cNvSpPr>
            <a:spLocks noGrp="1"/>
          </p:cNvSpPr>
          <p:nvPr>
            <p:ph type="body" sz="quarter" idx="17" hasCustomPrompt="1"/>
          </p:nvPr>
        </p:nvSpPr>
        <p:spPr>
          <a:xfrm>
            <a:off x="609358" y="4495800"/>
            <a:ext cx="3276842" cy="1901613"/>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
        <p:nvSpPr>
          <p:cNvPr id="11" name="Text Placeholder 67"/>
          <p:cNvSpPr>
            <a:spLocks noGrp="1"/>
          </p:cNvSpPr>
          <p:nvPr>
            <p:ph type="body" sz="quarter" idx="18" hasCustomPrompt="1"/>
          </p:nvPr>
        </p:nvSpPr>
        <p:spPr>
          <a:xfrm>
            <a:off x="4457579" y="4518660"/>
            <a:ext cx="3276842" cy="1901613"/>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
        <p:nvSpPr>
          <p:cNvPr id="12" name="Text Placeholder 67"/>
          <p:cNvSpPr>
            <a:spLocks noGrp="1"/>
          </p:cNvSpPr>
          <p:nvPr>
            <p:ph type="body" sz="quarter" idx="19" hasCustomPrompt="1"/>
          </p:nvPr>
        </p:nvSpPr>
        <p:spPr>
          <a:xfrm>
            <a:off x="8305558" y="4495800"/>
            <a:ext cx="3276842" cy="1901613"/>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67535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ey Titl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Shape 27"/>
          <p:cNvPicPr preferRelativeResize="0"/>
          <p:nvPr userDrawn="1"/>
        </p:nvPicPr>
        <p:blipFill rotWithShape="1">
          <a:blip r:embed="rId2">
            <a:alphaModFix/>
          </a:blip>
          <a:srcRect/>
          <a:stretch/>
        </p:blipFill>
        <p:spPr>
          <a:xfrm>
            <a:off x="8903677" y="5757985"/>
            <a:ext cx="2667000" cy="822325"/>
          </a:xfrm>
          <a:prstGeom prst="rect">
            <a:avLst/>
          </a:prstGeom>
          <a:noFill/>
          <a:ln>
            <a:noFill/>
          </a:ln>
        </p:spPr>
      </p:pic>
      <p:sp>
        <p:nvSpPr>
          <p:cNvPr id="8" name="Rectangle 7"/>
          <p:cNvSpPr/>
          <p:nvPr userDrawn="1"/>
        </p:nvSpPr>
        <p:spPr>
          <a:xfrm>
            <a:off x="-783164" y="-580471"/>
            <a:ext cx="6693549" cy="5755807"/>
          </a:xfrm>
          <a:prstGeom prst="rect">
            <a:avLst/>
          </a:prstGeom>
          <a:blipFill dpi="0" rotWithShape="1">
            <a:blip r:embed="rId3">
              <a:alphaModFix amt="20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9" name="Text Placeholder 6"/>
          <p:cNvSpPr>
            <a:spLocks noGrp="1"/>
          </p:cNvSpPr>
          <p:nvPr>
            <p:ph type="body" sz="quarter" idx="11" hasCustomPrompt="1"/>
          </p:nvPr>
        </p:nvSpPr>
        <p:spPr bwMode="white">
          <a:xfrm>
            <a:off x="6019800" y="3330329"/>
            <a:ext cx="5550876" cy="1593362"/>
          </a:xfrm>
          <a:prstGeom prst="rect">
            <a:avLst/>
          </a:prstGeom>
        </p:spPr>
        <p:txBody>
          <a:bodyPr tIns="0"/>
          <a:lstStyle>
            <a:lvl1pPr marL="0" indent="0" algn="l" defTabSz="914400" rtl="0" eaLnBrk="1" latinLnBrk="0" hangingPunct="1">
              <a:lnSpc>
                <a:spcPct val="80000"/>
              </a:lnSpc>
              <a:buNone/>
              <a:defRPr lang="en-US" sz="6000" b="0" kern="1200" cap="all" dirty="0" smtClean="0">
                <a:solidFill>
                  <a:srgbClr val="FFFFFF"/>
                </a:solidFill>
                <a:latin typeface="Calibri" panose="020F0502020204030204" pitchFamily="34" charset="0"/>
                <a:ea typeface="+mn-ea"/>
                <a:cs typeface="+mn-cs"/>
              </a:defRPr>
            </a:lvl1pPr>
            <a:lvl2pPr marL="0" indent="0" algn="l" defTabSz="914400" rtl="0" eaLnBrk="1" latinLnBrk="0" hangingPunct="1">
              <a:buNone/>
              <a:defRPr lang="en-US" sz="8000" b="1" kern="1200" dirty="0" smtClean="0">
                <a:solidFill>
                  <a:schemeClr val="bg1"/>
                </a:solidFill>
                <a:latin typeface="+mn-lt"/>
                <a:ea typeface="+mn-ea"/>
                <a:cs typeface="+mn-cs"/>
              </a:defRPr>
            </a:lvl2pPr>
            <a:lvl3pPr marL="0" indent="0" algn="l" defTabSz="914400" rtl="0" eaLnBrk="1" latinLnBrk="0" hangingPunct="1">
              <a:buNone/>
              <a:defRPr lang="en-US" sz="8000" b="1" kern="1200" dirty="0" smtClean="0">
                <a:solidFill>
                  <a:schemeClr val="bg1"/>
                </a:solidFill>
                <a:latin typeface="+mn-lt"/>
                <a:ea typeface="+mn-ea"/>
                <a:cs typeface="+mn-cs"/>
              </a:defRPr>
            </a:lvl3pPr>
            <a:lvl4pPr marL="0" indent="0" algn="l" defTabSz="914400" rtl="0" eaLnBrk="1" latinLnBrk="0" hangingPunct="1">
              <a:buNone/>
              <a:defRPr lang="en-US" sz="8000" b="1" kern="1200" dirty="0" smtClean="0">
                <a:solidFill>
                  <a:schemeClr val="bg1"/>
                </a:solidFill>
                <a:latin typeface="+mn-lt"/>
                <a:ea typeface="+mn-ea"/>
                <a:cs typeface="+mn-cs"/>
              </a:defRPr>
            </a:lvl4pPr>
            <a:lvl5pPr marL="0" indent="0" algn="l" defTabSz="914400" rtl="0" eaLnBrk="1" latinLnBrk="0" hangingPunct="1">
              <a:buNone/>
              <a:defRPr lang="en-US" sz="8000" b="1" kern="1200" dirty="0">
                <a:solidFill>
                  <a:schemeClr val="bg1"/>
                </a:solidFill>
                <a:latin typeface="+mn-lt"/>
                <a:ea typeface="+mn-ea"/>
                <a:cs typeface="+mn-cs"/>
              </a:defRPr>
            </a:lvl5pPr>
          </a:lstStyle>
          <a:p>
            <a:pPr lvl="0"/>
            <a:r>
              <a:rPr lang="en-US" dirty="0"/>
              <a:t>Section TITLE</a:t>
            </a:r>
          </a:p>
        </p:txBody>
      </p:sp>
      <p:sp>
        <p:nvSpPr>
          <p:cNvPr id="2" name="Slide Number Placeholder 1"/>
          <p:cNvSpPr>
            <a:spLocks noGrp="1"/>
          </p:cNvSpPr>
          <p:nvPr>
            <p:ph type="sldNum" sz="quarter" idx="12"/>
          </p:nvPr>
        </p:nvSpPr>
        <p:spPr/>
        <p:txBody>
          <a:bodyPr/>
          <a:lstStyle/>
          <a:p>
            <a:fld id="{E4F91D8B-3D2D-4DA8-AF16-61BC4BACADFD}" type="slidenum">
              <a:rPr lang="en-GB" smtClean="0"/>
              <a:pPr/>
              <a:t>‹#›</a:t>
            </a:fld>
            <a:endParaRPr lang="en-GB" dirty="0"/>
          </a:p>
        </p:txBody>
      </p:sp>
    </p:spTree>
    <p:extLst>
      <p:ext uri="{BB962C8B-B14F-4D97-AF65-F5344CB8AC3E}">
        <p14:creationId xmlns:p14="http://schemas.microsoft.com/office/powerpoint/2010/main" val="33825226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cept: Middle">
    <p:spTree>
      <p:nvGrpSpPr>
        <p:cNvPr id="1" name=""/>
        <p:cNvGrpSpPr/>
        <p:nvPr/>
      </p:nvGrpSpPr>
      <p:grpSpPr>
        <a:xfrm>
          <a:off x="0" y="0"/>
          <a:ext cx="0" cy="0"/>
          <a:chOff x="0" y="0"/>
          <a:chExt cx="0" cy="0"/>
        </a:xfrm>
      </p:grpSpPr>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Picture Placeholder 2"/>
          <p:cNvSpPr>
            <a:spLocks noGrp="1"/>
          </p:cNvSpPr>
          <p:nvPr>
            <p:ph type="pic" sz="quarter" idx="11" hasCustomPrompt="1"/>
          </p:nvPr>
        </p:nvSpPr>
        <p:spPr>
          <a:xfrm>
            <a:off x="3124200" y="2286000"/>
            <a:ext cx="5943600" cy="3200400"/>
          </a:xfrm>
          <a:ln>
            <a:solidFill>
              <a:schemeClr val="bg1">
                <a:lumMod val="85000"/>
              </a:schemeClr>
            </a:solidFill>
          </a:ln>
        </p:spPr>
        <p:txBody>
          <a:bodyPr>
            <a:normAutofit/>
          </a:bodyPr>
          <a:lstStyle>
            <a:lvl1pPr algn="ctr">
              <a:defRPr sz="2400">
                <a:solidFill>
                  <a:schemeClr val="accent4">
                    <a:lumMod val="75000"/>
                  </a:schemeClr>
                </a:solidFill>
              </a:defRPr>
            </a:lvl1pPr>
          </a:lstStyle>
          <a:p>
            <a:r>
              <a:rPr lang="en-US" dirty="0"/>
              <a:t>Replace this with the image of the concept.</a:t>
            </a:r>
            <a:endParaRPr lang="en-GB" dirty="0"/>
          </a:p>
        </p:txBody>
      </p:sp>
    </p:spTree>
    <p:extLst>
      <p:ext uri="{BB962C8B-B14F-4D97-AF65-F5344CB8AC3E}">
        <p14:creationId xmlns:p14="http://schemas.microsoft.com/office/powerpoint/2010/main" val="23736402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3" name="Title 14"/>
          <p:cNvSpPr>
            <a:spLocks noGrp="1"/>
          </p:cNvSpPr>
          <p:nvPr>
            <p:ph type="title" hasCustomPrompt="1"/>
          </p:nvPr>
        </p:nvSpPr>
        <p:spPr>
          <a:xfrm>
            <a:off x="609600" y="256032"/>
            <a:ext cx="10972798" cy="584444"/>
          </a:xfrm>
        </p:spPr>
        <p:txBody>
          <a:bodyPr lIns="0"/>
          <a:lstStyle>
            <a:lvl1pPr>
              <a:defRPr/>
            </a:lvl1pPr>
          </a:lstStyle>
          <a:p>
            <a:r>
              <a:rPr lang="en-US" dirty="0"/>
              <a:t>UPDATE TITLE</a:t>
            </a:r>
          </a:p>
        </p:txBody>
      </p:sp>
      <p:sp>
        <p:nvSpPr>
          <p:cNvPr id="5" name="Text Placeholder 16"/>
          <p:cNvSpPr>
            <a:spLocks noGrp="1"/>
          </p:cNvSpPr>
          <p:nvPr>
            <p:ph type="body" sz="quarter" idx="10" hasCustomPrompt="1"/>
          </p:nvPr>
        </p:nvSpPr>
        <p:spPr>
          <a:xfrm>
            <a:off x="609600" y="668221"/>
            <a:ext cx="10972798" cy="931979"/>
          </a:xfrm>
        </p:spPr>
        <p:txBody>
          <a:bodyPr lIns="0" rIns="0">
            <a:normAutofit/>
          </a:bodyPr>
          <a:lstStyle>
            <a:lvl1pPr>
              <a:spcBef>
                <a:spcPts val="0"/>
              </a:spcBef>
              <a:defRPr sz="2400">
                <a:solidFill>
                  <a:schemeClr val="tx2"/>
                </a:solidFill>
              </a:defRPr>
            </a:lvl1pPr>
            <a:lvl2pPr>
              <a:lnSpc>
                <a:spcPct val="100000"/>
              </a:lnSpc>
              <a:spcBef>
                <a:spcPts val="5400"/>
              </a:spcBef>
              <a:defRPr sz="2800"/>
            </a:lvl2pPr>
            <a:lvl3pPr>
              <a:spcBef>
                <a:spcPts val="1200"/>
              </a:spcBef>
              <a:defRPr/>
            </a:lvl3pPr>
          </a:lstStyle>
          <a:p>
            <a:pPr lvl="0"/>
            <a:r>
              <a:rPr lang="en-US" dirty="0"/>
              <a:t>Headline Finding…</a:t>
            </a:r>
          </a:p>
        </p:txBody>
      </p:sp>
      <p:sp>
        <p:nvSpPr>
          <p:cNvPr id="4" name="Rectangle 3"/>
          <p:cNvSpPr/>
          <p:nvPr userDrawn="1"/>
        </p:nvSpPr>
        <p:spPr>
          <a:xfrm rot="20700000">
            <a:off x="3473903" y="1680965"/>
            <a:ext cx="8347543" cy="3962400"/>
          </a:xfrm>
          <a:prstGeom prst="rect">
            <a:avLst/>
          </a:prstGeom>
          <a:blipFill dpi="0" rotWithShape="1">
            <a:blip r:embed="rId2">
              <a:alphaModFix amt="40000"/>
              <a:duotone>
                <a:prstClr val="black"/>
                <a:schemeClr val="tx2">
                  <a:tint val="45000"/>
                  <a:satMod val="400000"/>
                </a:schemeClr>
              </a:duotone>
              <a:extLst>
                <a:ext uri="{28A0092B-C50C-407E-A947-70E740481C1C}">
                  <a14:useLocalDpi xmlns:a14="http://schemas.microsoft.com/office/drawing/2010/main" val="0"/>
                </a:ext>
              </a:extLst>
            </a:blip>
            <a:srcRect/>
            <a:stretch>
              <a:fillRect l="-36927"/>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27983">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4255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ackground Objectives">
    <p:spTree>
      <p:nvGrpSpPr>
        <p:cNvPr id="1" name=""/>
        <p:cNvGrpSpPr/>
        <p:nvPr/>
      </p:nvGrpSpPr>
      <p:grpSpPr>
        <a:xfrm>
          <a:off x="0" y="0"/>
          <a:ext cx="0" cy="0"/>
          <a:chOff x="0" y="0"/>
          <a:chExt cx="0" cy="0"/>
        </a:xfrm>
      </p:grpSpPr>
      <p:sp>
        <p:nvSpPr>
          <p:cNvPr id="3" name="Title 14"/>
          <p:cNvSpPr>
            <a:spLocks noGrp="1"/>
          </p:cNvSpPr>
          <p:nvPr>
            <p:ph type="title" hasCustomPrompt="1"/>
          </p:nvPr>
        </p:nvSpPr>
        <p:spPr>
          <a:xfrm>
            <a:off x="530471" y="256032"/>
            <a:ext cx="11051927" cy="584444"/>
          </a:xfrm>
        </p:spPr>
        <p:txBody>
          <a:bodyPr/>
          <a:lstStyle>
            <a:lvl1pPr>
              <a:defRPr baseline="0"/>
            </a:lvl1pPr>
          </a:lstStyle>
          <a:p>
            <a:r>
              <a:rPr lang="en-US" dirty="0"/>
              <a:t>UPDATE TITLE WITH BACKGROUND &amp; OBJECTIVES (DON’T USE A HEADLINE)</a:t>
            </a:r>
          </a:p>
        </p:txBody>
      </p:sp>
      <p:cxnSp>
        <p:nvCxnSpPr>
          <p:cNvPr id="7" name="Straight Connector 6"/>
          <p:cNvCxnSpPr/>
          <p:nvPr userDrawn="1"/>
        </p:nvCxnSpPr>
        <p:spPr>
          <a:xfrm>
            <a:off x="627356" y="1219200"/>
            <a:ext cx="5060886" cy="0"/>
          </a:xfrm>
          <a:prstGeom prst="line">
            <a:avLst/>
          </a:prstGeom>
          <a:ln w="28575">
            <a:solidFill>
              <a:schemeClr val="tx2"/>
            </a:solidFill>
          </a:ln>
          <a:effectLst/>
        </p:spPr>
        <p:style>
          <a:lnRef idx="2">
            <a:schemeClr val="accent2"/>
          </a:lnRef>
          <a:fillRef idx="0">
            <a:schemeClr val="accent2"/>
          </a:fillRef>
          <a:effectRef idx="1">
            <a:schemeClr val="accent2"/>
          </a:effectRef>
          <a:fontRef idx="minor">
            <a:schemeClr val="tx1"/>
          </a:fontRef>
        </p:style>
      </p:cxnSp>
      <p:cxnSp>
        <p:nvCxnSpPr>
          <p:cNvPr id="8" name="Straight Connector 7"/>
          <p:cNvCxnSpPr/>
          <p:nvPr userDrawn="1"/>
        </p:nvCxnSpPr>
        <p:spPr>
          <a:xfrm>
            <a:off x="6369114" y="1220970"/>
            <a:ext cx="5060886" cy="0"/>
          </a:xfrm>
          <a:prstGeom prst="line">
            <a:avLst/>
          </a:prstGeom>
          <a:ln w="28575">
            <a:solidFill>
              <a:schemeClr val="tx2"/>
            </a:solidFill>
          </a:ln>
          <a:effectLst/>
        </p:spPr>
        <p:style>
          <a:lnRef idx="2">
            <a:schemeClr val="accent2"/>
          </a:lnRef>
          <a:fillRef idx="0">
            <a:schemeClr val="accent2"/>
          </a:fillRef>
          <a:effectRef idx="1">
            <a:schemeClr val="accent2"/>
          </a:effectRef>
          <a:fontRef idx="minor">
            <a:schemeClr val="tx1"/>
          </a:fontRef>
        </p:style>
      </p:cxnSp>
      <p:sp>
        <p:nvSpPr>
          <p:cNvPr id="9" name="Text Placeholder 8"/>
          <p:cNvSpPr>
            <a:spLocks noGrp="1"/>
          </p:cNvSpPr>
          <p:nvPr>
            <p:ph type="body" sz="quarter" idx="10" hasCustomPrompt="1"/>
          </p:nvPr>
        </p:nvSpPr>
        <p:spPr>
          <a:xfrm>
            <a:off x="627063" y="1242132"/>
            <a:ext cx="5061179" cy="4953000"/>
          </a:xfrm>
        </p:spPr>
        <p:txBody>
          <a:bodyPr/>
          <a:lstStyle>
            <a:lvl1pPr>
              <a:defRPr sz="2000" baseline="0">
                <a:solidFill>
                  <a:schemeClr val="accent4">
                    <a:lumMod val="75000"/>
                  </a:schemeClr>
                </a:solidFill>
              </a:defRPr>
            </a:lvl1pPr>
          </a:lstStyle>
          <a:p>
            <a:pPr lvl="0"/>
            <a:r>
              <a:rPr lang="en-US" dirty="0"/>
              <a:t>Paste the background section from the discussion guide here.  You may change the text size if it starts to overrun the footer. </a:t>
            </a:r>
          </a:p>
        </p:txBody>
      </p:sp>
      <p:sp>
        <p:nvSpPr>
          <p:cNvPr id="35" name="Text Placeholder 34"/>
          <p:cNvSpPr>
            <a:spLocks noGrp="1"/>
          </p:cNvSpPr>
          <p:nvPr>
            <p:ph type="body" sz="quarter" idx="11" hasCustomPrompt="1"/>
          </p:nvPr>
        </p:nvSpPr>
        <p:spPr>
          <a:xfrm>
            <a:off x="6369050" y="1295400"/>
            <a:ext cx="5060950" cy="4953000"/>
          </a:xfrm>
        </p:spPr>
        <p:txBody>
          <a:bodyPr/>
          <a:lstStyle>
            <a:lvl1pPr>
              <a:defRPr sz="2800">
                <a:solidFill>
                  <a:schemeClr val="accent4">
                    <a:lumMod val="75000"/>
                  </a:schemeClr>
                </a:solidFill>
              </a:defRPr>
            </a:lvl1pPr>
            <a:lvl2pPr>
              <a:spcBef>
                <a:spcPts val="1800"/>
              </a:spcBef>
              <a:defRPr sz="1800">
                <a:solidFill>
                  <a:schemeClr val="accent4">
                    <a:lumMod val="75000"/>
                  </a:schemeClr>
                </a:solidFill>
                <a:cs typeface="Calibri" panose="020F0502020204030204" pitchFamily="34" charset="0"/>
              </a:defRPr>
            </a:lvl2pPr>
            <a:lvl3pPr marL="461963" indent="-227013">
              <a:spcBef>
                <a:spcPts val="600"/>
              </a:spcBef>
              <a:buFont typeface="Arial" panose="020B0604020202020204" pitchFamily="34" charset="0"/>
              <a:buChar char="•"/>
              <a:defRPr sz="1600" baseline="0">
                <a:solidFill>
                  <a:schemeClr val="accent4">
                    <a:lumMod val="75000"/>
                  </a:schemeClr>
                </a:solidFill>
                <a:cs typeface="Calibri" panose="020F0502020204030204" pitchFamily="34" charset="0"/>
              </a:defRPr>
            </a:lvl3pPr>
            <a:lvl5pPr>
              <a:spcBef>
                <a:spcPts val="600"/>
              </a:spcBef>
              <a:defRPr sz="1600">
                <a:solidFill>
                  <a:schemeClr val="accent4">
                    <a:lumMod val="75000"/>
                  </a:schemeClr>
                </a:solidFill>
                <a:cs typeface="Calibri" panose="020F0502020204030204" pitchFamily="34" charset="0"/>
              </a:defRPr>
            </a:lvl5pPr>
            <a:lvl6pPr marL="1198563" indent="-230188">
              <a:spcBef>
                <a:spcPts val="600"/>
              </a:spcBef>
              <a:defRPr sz="1600">
                <a:solidFill>
                  <a:schemeClr val="accent4">
                    <a:lumMod val="75000"/>
                  </a:schemeClr>
                </a:solidFill>
              </a:defRPr>
            </a:lvl6pPr>
          </a:lstStyle>
          <a:p>
            <a:pPr lvl="0"/>
            <a:r>
              <a:rPr lang="en-US" dirty="0"/>
              <a:t>Key Question</a:t>
            </a:r>
          </a:p>
          <a:p>
            <a:pPr lvl="1"/>
            <a:r>
              <a:rPr lang="en-US" dirty="0"/>
              <a:t>Research Objectives in this format</a:t>
            </a:r>
          </a:p>
          <a:p>
            <a:pPr lvl="2"/>
            <a:r>
              <a:rPr lang="en-US" dirty="0"/>
              <a:t>Additional Detail in this format</a:t>
            </a:r>
          </a:p>
          <a:p>
            <a:pPr lvl="4"/>
            <a:r>
              <a:rPr lang="en-US" dirty="0"/>
              <a:t>Additional Detail in this format</a:t>
            </a:r>
          </a:p>
          <a:p>
            <a:pPr lvl="5"/>
            <a:r>
              <a:rPr lang="en-US" dirty="0"/>
              <a:t>Additional Detail in this format</a:t>
            </a:r>
          </a:p>
        </p:txBody>
      </p:sp>
    </p:spTree>
    <p:extLst>
      <p:ext uri="{BB962C8B-B14F-4D97-AF65-F5344CB8AC3E}">
        <p14:creationId xmlns:p14="http://schemas.microsoft.com/office/powerpoint/2010/main" val="9364810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im: 2">
    <p:spTree>
      <p:nvGrpSpPr>
        <p:cNvPr id="1" name=""/>
        <p:cNvGrpSpPr/>
        <p:nvPr/>
      </p:nvGrpSpPr>
      <p:grpSpPr>
        <a:xfrm>
          <a:off x="0" y="0"/>
          <a:ext cx="0" cy="0"/>
          <a:chOff x="0" y="0"/>
          <a:chExt cx="0" cy="0"/>
        </a:xfrm>
      </p:grpSpPr>
      <p:sp>
        <p:nvSpPr>
          <p:cNvPr id="3" name="Title 14"/>
          <p:cNvSpPr>
            <a:spLocks noGrp="1"/>
          </p:cNvSpPr>
          <p:nvPr>
            <p:ph type="title" hasCustomPrompt="1"/>
          </p:nvPr>
        </p:nvSpPr>
        <p:spPr>
          <a:xfrm>
            <a:off x="530471" y="256032"/>
            <a:ext cx="11051927" cy="584444"/>
          </a:xfrm>
        </p:spPr>
        <p:txBody>
          <a:bodyPr/>
          <a:lstStyle>
            <a:lvl1pPr>
              <a:defRPr baseline="0"/>
            </a:lvl1pPr>
          </a:lstStyle>
          <a:p>
            <a:r>
              <a:rPr lang="en-US" dirty="0"/>
              <a:t>UPDATE TITLE WITH STIMULUS TESTED</a:t>
            </a:r>
          </a:p>
        </p:txBody>
      </p:sp>
      <p:sp>
        <p:nvSpPr>
          <p:cNvPr id="4" name="Picture Placeholder 3"/>
          <p:cNvSpPr>
            <a:spLocks noGrp="1"/>
          </p:cNvSpPr>
          <p:nvPr>
            <p:ph type="pic" sz="quarter" idx="10" hasCustomPrompt="1"/>
          </p:nvPr>
        </p:nvSpPr>
        <p:spPr>
          <a:xfrm>
            <a:off x="609600" y="1600200"/>
            <a:ext cx="4651375" cy="4419600"/>
          </a:xfrm>
          <a:ln w="19050">
            <a:solidFill>
              <a:schemeClr val="tx2"/>
            </a:solidFill>
          </a:ln>
        </p:spPr>
        <p:txBody>
          <a:bodyPr>
            <a:normAutofit/>
          </a:bodyPr>
          <a:lstStyle>
            <a:lvl1pPr>
              <a:defRPr sz="2400">
                <a:solidFill>
                  <a:schemeClr val="accent4">
                    <a:lumMod val="75000"/>
                  </a:schemeClr>
                </a:solidFill>
              </a:defRPr>
            </a:lvl1pPr>
          </a:lstStyle>
          <a:p>
            <a:r>
              <a:rPr lang="en-US" dirty="0"/>
              <a:t>Upload Picture of Stimuli Tested</a:t>
            </a:r>
          </a:p>
        </p:txBody>
      </p:sp>
      <p:sp>
        <p:nvSpPr>
          <p:cNvPr id="10" name="Picture Placeholder 3"/>
          <p:cNvSpPr>
            <a:spLocks noGrp="1"/>
          </p:cNvSpPr>
          <p:nvPr>
            <p:ph type="pic" sz="quarter" idx="11" hasCustomPrompt="1"/>
          </p:nvPr>
        </p:nvSpPr>
        <p:spPr>
          <a:xfrm>
            <a:off x="6931023" y="1600200"/>
            <a:ext cx="4651375" cy="4419600"/>
          </a:xfrm>
          <a:ln w="19050">
            <a:solidFill>
              <a:schemeClr val="tx2"/>
            </a:solidFill>
          </a:ln>
        </p:spPr>
        <p:txBody>
          <a:bodyPr/>
          <a:lstStyle>
            <a:lvl1pPr>
              <a:defRPr lang="en-US" sz="24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5" name="Text Placeholder 5"/>
          <p:cNvSpPr>
            <a:spLocks noGrp="1"/>
          </p:cNvSpPr>
          <p:nvPr>
            <p:ph type="body" sz="quarter" idx="13" hasCustomPrompt="1"/>
          </p:nvPr>
        </p:nvSpPr>
        <p:spPr>
          <a:xfrm>
            <a:off x="1271587" y="1295400"/>
            <a:ext cx="3327400" cy="228600"/>
          </a:xfrm>
        </p:spPr>
        <p:txBody>
          <a:bodyPr anchor="ctr"/>
          <a:lstStyle>
            <a:lvl1pPr algn="ctr">
              <a:defRPr sz="1800">
                <a:solidFill>
                  <a:schemeClr val="accent4">
                    <a:lumMod val="75000"/>
                  </a:schemeClr>
                </a:solidFill>
              </a:defRPr>
            </a:lvl1pPr>
            <a:lvl2pPr algn="ctr">
              <a:defRPr/>
            </a:lvl2pPr>
            <a:lvl3pPr algn="ctr">
              <a:defRPr/>
            </a:lvl3pPr>
            <a:lvl4pPr algn="ctr">
              <a:defRPr/>
            </a:lvl4pPr>
            <a:lvl5pPr algn="ctr">
              <a:defRPr/>
            </a:lvl5pPr>
          </a:lstStyle>
          <a:p>
            <a:pPr lvl="0"/>
            <a:r>
              <a:rPr lang="en-US" dirty="0"/>
              <a:t>Name the Concept</a:t>
            </a:r>
          </a:p>
        </p:txBody>
      </p:sp>
      <p:sp>
        <p:nvSpPr>
          <p:cNvPr id="6" name="Text Placeholder 5"/>
          <p:cNvSpPr>
            <a:spLocks noGrp="1"/>
          </p:cNvSpPr>
          <p:nvPr>
            <p:ph type="body" sz="quarter" idx="14" hasCustomPrompt="1"/>
          </p:nvPr>
        </p:nvSpPr>
        <p:spPr>
          <a:xfrm>
            <a:off x="7593010" y="1295400"/>
            <a:ext cx="3327400" cy="228600"/>
          </a:xfrm>
        </p:spPr>
        <p:txBody>
          <a:bodyPr anchor="ctr"/>
          <a:lstStyle>
            <a:lvl1pPr algn="ctr">
              <a:defRPr sz="1800">
                <a:solidFill>
                  <a:schemeClr val="accent4">
                    <a:lumMod val="75000"/>
                  </a:schemeClr>
                </a:solidFill>
              </a:defRPr>
            </a:lvl1pPr>
            <a:lvl2pPr algn="ctr">
              <a:defRPr/>
            </a:lvl2pPr>
            <a:lvl3pPr algn="ctr">
              <a:defRPr/>
            </a:lvl3pPr>
            <a:lvl4pPr algn="ctr">
              <a:defRPr/>
            </a:lvl4pPr>
            <a:lvl5pPr algn="ctr">
              <a:defRPr/>
            </a:lvl5pPr>
          </a:lstStyle>
          <a:p>
            <a:pPr lvl="0"/>
            <a:r>
              <a:rPr lang="en-US" dirty="0"/>
              <a:t>Name the Concept</a:t>
            </a:r>
          </a:p>
        </p:txBody>
      </p:sp>
    </p:spTree>
    <p:extLst>
      <p:ext uri="{BB962C8B-B14F-4D97-AF65-F5344CB8AC3E}">
        <p14:creationId xmlns:p14="http://schemas.microsoft.com/office/powerpoint/2010/main" val="24140412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im: 3">
    <p:spTree>
      <p:nvGrpSpPr>
        <p:cNvPr id="1" name=""/>
        <p:cNvGrpSpPr/>
        <p:nvPr/>
      </p:nvGrpSpPr>
      <p:grpSpPr>
        <a:xfrm>
          <a:off x="0" y="0"/>
          <a:ext cx="0" cy="0"/>
          <a:chOff x="0" y="0"/>
          <a:chExt cx="0" cy="0"/>
        </a:xfrm>
      </p:grpSpPr>
      <p:sp>
        <p:nvSpPr>
          <p:cNvPr id="3" name="Title 14"/>
          <p:cNvSpPr>
            <a:spLocks noGrp="1"/>
          </p:cNvSpPr>
          <p:nvPr>
            <p:ph type="title" hasCustomPrompt="1"/>
          </p:nvPr>
        </p:nvSpPr>
        <p:spPr>
          <a:xfrm>
            <a:off x="530471" y="256032"/>
            <a:ext cx="11051927" cy="584444"/>
          </a:xfrm>
        </p:spPr>
        <p:txBody>
          <a:bodyPr/>
          <a:lstStyle>
            <a:lvl1pPr>
              <a:defRPr baseline="0"/>
            </a:lvl1pPr>
          </a:lstStyle>
          <a:p>
            <a:r>
              <a:rPr lang="en-US" dirty="0"/>
              <a:t>UPDATE TITLE WITH STIMULUS TESTED</a:t>
            </a:r>
          </a:p>
        </p:txBody>
      </p:sp>
      <p:sp>
        <p:nvSpPr>
          <p:cNvPr id="4" name="Picture Placeholder 3"/>
          <p:cNvSpPr>
            <a:spLocks noGrp="1"/>
          </p:cNvSpPr>
          <p:nvPr>
            <p:ph type="pic" sz="quarter" idx="10" hasCustomPrompt="1"/>
          </p:nvPr>
        </p:nvSpPr>
        <p:spPr>
          <a:xfrm>
            <a:off x="530471" y="2057398"/>
            <a:ext cx="3311053" cy="3146065"/>
          </a:xfrm>
          <a:ln w="19050">
            <a:solidFill>
              <a:schemeClr val="tx2"/>
            </a:solidFill>
          </a:ln>
        </p:spPr>
        <p:txBody>
          <a:bodyPr>
            <a:normAutofit/>
          </a:bodyPr>
          <a:lstStyle>
            <a:lvl1pPr>
              <a:defRPr sz="2400">
                <a:solidFill>
                  <a:schemeClr val="accent4">
                    <a:lumMod val="75000"/>
                  </a:schemeClr>
                </a:solidFill>
              </a:defRPr>
            </a:lvl1pPr>
          </a:lstStyle>
          <a:p>
            <a:r>
              <a:rPr lang="en-US" dirty="0"/>
              <a:t>Upload Picture of Stimuli Tested</a:t>
            </a:r>
          </a:p>
        </p:txBody>
      </p:sp>
      <p:sp>
        <p:nvSpPr>
          <p:cNvPr id="10" name="Picture Placeholder 3"/>
          <p:cNvSpPr>
            <a:spLocks noGrp="1"/>
          </p:cNvSpPr>
          <p:nvPr>
            <p:ph type="pic" sz="quarter" idx="11" hasCustomPrompt="1"/>
          </p:nvPr>
        </p:nvSpPr>
        <p:spPr>
          <a:xfrm>
            <a:off x="4400908" y="2057400"/>
            <a:ext cx="3311053" cy="3146065"/>
          </a:xfrm>
          <a:ln w="19050">
            <a:solidFill>
              <a:schemeClr val="tx2"/>
            </a:solidFill>
          </a:ln>
        </p:spPr>
        <p:txBody>
          <a:bodyPr/>
          <a:lstStyle>
            <a:lvl1pPr>
              <a:defRPr lang="en-US" sz="24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11" name="Picture Placeholder 3"/>
          <p:cNvSpPr>
            <a:spLocks noGrp="1"/>
          </p:cNvSpPr>
          <p:nvPr>
            <p:ph type="pic" sz="quarter" idx="12" hasCustomPrompt="1"/>
          </p:nvPr>
        </p:nvSpPr>
        <p:spPr>
          <a:xfrm>
            <a:off x="8271345" y="2057399"/>
            <a:ext cx="3311053" cy="3146065"/>
          </a:xfrm>
          <a:ln w="19050">
            <a:solidFill>
              <a:schemeClr val="tx2"/>
            </a:solidFill>
          </a:ln>
        </p:spPr>
        <p:txBody>
          <a:bodyPr/>
          <a:lstStyle>
            <a:lvl1pPr>
              <a:defRPr lang="en-US" sz="24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6" name="Text Placeholder 5"/>
          <p:cNvSpPr>
            <a:spLocks noGrp="1"/>
          </p:cNvSpPr>
          <p:nvPr>
            <p:ph type="body" sz="quarter" idx="13" hasCustomPrompt="1"/>
          </p:nvPr>
        </p:nvSpPr>
        <p:spPr>
          <a:xfrm>
            <a:off x="902859" y="1679331"/>
            <a:ext cx="2566276" cy="225669"/>
          </a:xfrm>
        </p:spPr>
        <p:txBody>
          <a:bodyPr anchor="ctr"/>
          <a:lstStyle>
            <a:lvl1pPr algn="ctr">
              <a:defRPr sz="1800">
                <a:solidFill>
                  <a:schemeClr val="accent4">
                    <a:lumMod val="75000"/>
                  </a:schemeClr>
                </a:solidFill>
              </a:defRPr>
            </a:lvl1pPr>
            <a:lvl2pPr algn="ctr">
              <a:defRPr/>
            </a:lvl2pPr>
            <a:lvl3pPr algn="ctr">
              <a:defRPr/>
            </a:lvl3pPr>
            <a:lvl4pPr algn="ctr">
              <a:defRPr/>
            </a:lvl4pPr>
            <a:lvl5pPr algn="ctr">
              <a:defRPr/>
            </a:lvl5pPr>
          </a:lstStyle>
          <a:p>
            <a:pPr lvl="0"/>
            <a:r>
              <a:rPr lang="en-US" dirty="0"/>
              <a:t>Name the Concept</a:t>
            </a:r>
          </a:p>
        </p:txBody>
      </p:sp>
      <p:sp>
        <p:nvSpPr>
          <p:cNvPr id="17" name="Text Placeholder 5"/>
          <p:cNvSpPr>
            <a:spLocks noGrp="1"/>
          </p:cNvSpPr>
          <p:nvPr>
            <p:ph type="body" sz="quarter" idx="13" hasCustomPrompt="1"/>
          </p:nvPr>
        </p:nvSpPr>
        <p:spPr>
          <a:xfrm>
            <a:off x="4773296" y="1679331"/>
            <a:ext cx="2566276" cy="225669"/>
          </a:xfrm>
        </p:spPr>
        <p:txBody>
          <a:bodyPr anchor="ctr"/>
          <a:lstStyle>
            <a:lvl1pPr algn="ctr">
              <a:defRPr sz="1800">
                <a:solidFill>
                  <a:schemeClr val="accent4">
                    <a:lumMod val="75000"/>
                  </a:schemeClr>
                </a:solidFill>
              </a:defRPr>
            </a:lvl1pPr>
            <a:lvl2pPr algn="ctr">
              <a:defRPr/>
            </a:lvl2pPr>
            <a:lvl3pPr algn="ctr">
              <a:defRPr/>
            </a:lvl3pPr>
            <a:lvl4pPr algn="ctr">
              <a:defRPr/>
            </a:lvl4pPr>
            <a:lvl5pPr algn="ctr">
              <a:defRPr/>
            </a:lvl5pPr>
          </a:lstStyle>
          <a:p>
            <a:pPr lvl="0"/>
            <a:r>
              <a:rPr lang="en-US" dirty="0"/>
              <a:t>Name the Concept</a:t>
            </a:r>
          </a:p>
        </p:txBody>
      </p:sp>
      <p:sp>
        <p:nvSpPr>
          <p:cNvPr id="18" name="Text Placeholder 5"/>
          <p:cNvSpPr>
            <a:spLocks noGrp="1"/>
          </p:cNvSpPr>
          <p:nvPr>
            <p:ph type="body" sz="quarter" idx="18" hasCustomPrompt="1"/>
          </p:nvPr>
        </p:nvSpPr>
        <p:spPr>
          <a:xfrm>
            <a:off x="8643733" y="1679331"/>
            <a:ext cx="2566276" cy="225669"/>
          </a:xfrm>
        </p:spPr>
        <p:txBody>
          <a:bodyPr anchor="ctr"/>
          <a:lstStyle>
            <a:lvl1pPr algn="ctr">
              <a:defRPr sz="1800">
                <a:solidFill>
                  <a:schemeClr val="accent4">
                    <a:lumMod val="75000"/>
                  </a:schemeClr>
                </a:solidFill>
              </a:defRPr>
            </a:lvl1pPr>
            <a:lvl2pPr algn="ctr">
              <a:defRPr/>
            </a:lvl2pPr>
            <a:lvl3pPr algn="ctr">
              <a:defRPr/>
            </a:lvl3pPr>
            <a:lvl4pPr algn="ctr">
              <a:defRPr/>
            </a:lvl4pPr>
            <a:lvl5pPr algn="ctr">
              <a:defRPr/>
            </a:lvl5pPr>
          </a:lstStyle>
          <a:p>
            <a:pPr lvl="0"/>
            <a:r>
              <a:rPr lang="en-US" dirty="0"/>
              <a:t>Name the Concept</a:t>
            </a:r>
          </a:p>
        </p:txBody>
      </p:sp>
    </p:spTree>
    <p:extLst>
      <p:ext uri="{BB962C8B-B14F-4D97-AF65-F5344CB8AC3E}">
        <p14:creationId xmlns:p14="http://schemas.microsoft.com/office/powerpoint/2010/main" val="35612337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im: 4">
    <p:spTree>
      <p:nvGrpSpPr>
        <p:cNvPr id="1" name=""/>
        <p:cNvGrpSpPr/>
        <p:nvPr/>
      </p:nvGrpSpPr>
      <p:grpSpPr>
        <a:xfrm>
          <a:off x="0" y="0"/>
          <a:ext cx="0" cy="0"/>
          <a:chOff x="0" y="0"/>
          <a:chExt cx="0" cy="0"/>
        </a:xfrm>
      </p:grpSpPr>
      <p:sp>
        <p:nvSpPr>
          <p:cNvPr id="3" name="Title 14"/>
          <p:cNvSpPr>
            <a:spLocks noGrp="1"/>
          </p:cNvSpPr>
          <p:nvPr>
            <p:ph type="title" hasCustomPrompt="1"/>
          </p:nvPr>
        </p:nvSpPr>
        <p:spPr>
          <a:xfrm>
            <a:off x="530471" y="256032"/>
            <a:ext cx="11051927" cy="584444"/>
          </a:xfrm>
        </p:spPr>
        <p:txBody>
          <a:bodyPr/>
          <a:lstStyle>
            <a:lvl1pPr>
              <a:defRPr baseline="0"/>
            </a:lvl1pPr>
          </a:lstStyle>
          <a:p>
            <a:r>
              <a:rPr lang="en-US" dirty="0"/>
              <a:t>UPDATE TITLE WITH STIMULUS TESTED</a:t>
            </a:r>
          </a:p>
        </p:txBody>
      </p:sp>
      <p:sp>
        <p:nvSpPr>
          <p:cNvPr id="4" name="Picture Placeholder 3"/>
          <p:cNvSpPr>
            <a:spLocks noGrp="1"/>
          </p:cNvSpPr>
          <p:nvPr>
            <p:ph type="pic" sz="quarter" idx="10" hasCustomPrompt="1"/>
          </p:nvPr>
        </p:nvSpPr>
        <p:spPr>
          <a:xfrm>
            <a:off x="609601" y="2057400"/>
            <a:ext cx="2566276" cy="2438400"/>
          </a:xfrm>
          <a:ln w="19050">
            <a:solidFill>
              <a:schemeClr val="tx2"/>
            </a:solidFill>
          </a:ln>
        </p:spPr>
        <p:txBody>
          <a:bodyPr>
            <a:normAutofit/>
          </a:bodyPr>
          <a:lstStyle>
            <a:lvl1pPr>
              <a:defRPr sz="2400">
                <a:solidFill>
                  <a:schemeClr val="accent4">
                    <a:lumMod val="75000"/>
                  </a:schemeClr>
                </a:solidFill>
              </a:defRPr>
            </a:lvl1pPr>
          </a:lstStyle>
          <a:p>
            <a:r>
              <a:rPr lang="en-US" dirty="0"/>
              <a:t>Upload Picture of Stimuli Tested</a:t>
            </a:r>
          </a:p>
        </p:txBody>
      </p:sp>
      <p:sp>
        <p:nvSpPr>
          <p:cNvPr id="10" name="Picture Placeholder 3"/>
          <p:cNvSpPr>
            <a:spLocks noGrp="1"/>
          </p:cNvSpPr>
          <p:nvPr>
            <p:ph type="pic" sz="quarter" idx="11" hasCustomPrompt="1"/>
          </p:nvPr>
        </p:nvSpPr>
        <p:spPr>
          <a:xfrm>
            <a:off x="3411775" y="2057400"/>
            <a:ext cx="2566276" cy="2438400"/>
          </a:xfrm>
          <a:ln w="19050">
            <a:solidFill>
              <a:schemeClr val="tx2"/>
            </a:solidFill>
          </a:ln>
        </p:spPr>
        <p:txBody>
          <a:bodyPr/>
          <a:lstStyle>
            <a:lvl1pPr>
              <a:defRPr lang="en-US" sz="24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11" name="Picture Placeholder 3"/>
          <p:cNvSpPr>
            <a:spLocks noGrp="1"/>
          </p:cNvSpPr>
          <p:nvPr>
            <p:ph type="pic" sz="quarter" idx="12" hasCustomPrompt="1"/>
          </p:nvPr>
        </p:nvSpPr>
        <p:spPr>
          <a:xfrm>
            <a:off x="6213949" y="2057400"/>
            <a:ext cx="2566276" cy="2438400"/>
          </a:xfrm>
          <a:ln w="19050">
            <a:solidFill>
              <a:schemeClr val="tx2"/>
            </a:solidFill>
          </a:ln>
        </p:spPr>
        <p:txBody>
          <a:bodyPr/>
          <a:lstStyle>
            <a:lvl1pPr>
              <a:defRPr lang="en-US" sz="24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6" name="Text Placeholder 5"/>
          <p:cNvSpPr>
            <a:spLocks noGrp="1"/>
          </p:cNvSpPr>
          <p:nvPr>
            <p:ph type="body" sz="quarter" idx="13" hasCustomPrompt="1"/>
          </p:nvPr>
        </p:nvSpPr>
        <p:spPr>
          <a:xfrm>
            <a:off x="609601" y="1679331"/>
            <a:ext cx="2566276" cy="225669"/>
          </a:xfrm>
        </p:spPr>
        <p:txBody>
          <a:bodyPr anchor="ctr"/>
          <a:lstStyle>
            <a:lvl1pPr algn="ctr">
              <a:defRPr sz="1800">
                <a:solidFill>
                  <a:schemeClr val="accent4">
                    <a:lumMod val="75000"/>
                  </a:schemeClr>
                </a:solidFill>
              </a:defRPr>
            </a:lvl1pPr>
            <a:lvl2pPr algn="ctr">
              <a:defRPr/>
            </a:lvl2pPr>
            <a:lvl3pPr algn="ctr">
              <a:defRPr/>
            </a:lvl3pPr>
            <a:lvl4pPr algn="ctr">
              <a:defRPr/>
            </a:lvl4pPr>
            <a:lvl5pPr algn="ctr">
              <a:defRPr/>
            </a:lvl5pPr>
          </a:lstStyle>
          <a:p>
            <a:pPr lvl="0"/>
            <a:r>
              <a:rPr lang="en-US" dirty="0"/>
              <a:t>Name the Concept</a:t>
            </a:r>
          </a:p>
        </p:txBody>
      </p:sp>
      <p:sp>
        <p:nvSpPr>
          <p:cNvPr id="15" name="Picture Placeholder 3"/>
          <p:cNvSpPr>
            <a:spLocks noGrp="1"/>
          </p:cNvSpPr>
          <p:nvPr>
            <p:ph type="pic" sz="quarter" idx="16" hasCustomPrompt="1"/>
          </p:nvPr>
        </p:nvSpPr>
        <p:spPr>
          <a:xfrm>
            <a:off x="9016122" y="2057400"/>
            <a:ext cx="2566276" cy="2438400"/>
          </a:xfrm>
          <a:ln w="19050">
            <a:solidFill>
              <a:schemeClr val="tx2"/>
            </a:solidFill>
          </a:ln>
        </p:spPr>
        <p:txBody>
          <a:bodyPr/>
          <a:lstStyle>
            <a:lvl1pPr>
              <a:defRPr lang="en-US" sz="24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17" name="Text Placeholder 5"/>
          <p:cNvSpPr>
            <a:spLocks noGrp="1"/>
          </p:cNvSpPr>
          <p:nvPr>
            <p:ph type="body" sz="quarter" idx="13" hasCustomPrompt="1"/>
          </p:nvPr>
        </p:nvSpPr>
        <p:spPr>
          <a:xfrm>
            <a:off x="3411775" y="1679331"/>
            <a:ext cx="2566276" cy="225669"/>
          </a:xfrm>
        </p:spPr>
        <p:txBody>
          <a:bodyPr anchor="ctr"/>
          <a:lstStyle>
            <a:lvl1pPr algn="ctr">
              <a:defRPr sz="1800">
                <a:solidFill>
                  <a:schemeClr val="accent4">
                    <a:lumMod val="75000"/>
                  </a:schemeClr>
                </a:solidFill>
              </a:defRPr>
            </a:lvl1pPr>
            <a:lvl2pPr algn="ctr">
              <a:defRPr/>
            </a:lvl2pPr>
            <a:lvl3pPr algn="ctr">
              <a:defRPr/>
            </a:lvl3pPr>
            <a:lvl4pPr algn="ctr">
              <a:defRPr/>
            </a:lvl4pPr>
            <a:lvl5pPr algn="ctr">
              <a:defRPr/>
            </a:lvl5pPr>
          </a:lstStyle>
          <a:p>
            <a:pPr lvl="0"/>
            <a:r>
              <a:rPr lang="en-US" dirty="0"/>
              <a:t>Name the Concept</a:t>
            </a:r>
          </a:p>
        </p:txBody>
      </p:sp>
      <p:sp>
        <p:nvSpPr>
          <p:cNvPr id="18" name="Text Placeholder 5"/>
          <p:cNvSpPr>
            <a:spLocks noGrp="1"/>
          </p:cNvSpPr>
          <p:nvPr>
            <p:ph type="body" sz="quarter" idx="18" hasCustomPrompt="1"/>
          </p:nvPr>
        </p:nvSpPr>
        <p:spPr>
          <a:xfrm>
            <a:off x="6213949" y="1679331"/>
            <a:ext cx="2566276" cy="225669"/>
          </a:xfrm>
        </p:spPr>
        <p:txBody>
          <a:bodyPr anchor="ctr"/>
          <a:lstStyle>
            <a:lvl1pPr algn="ctr">
              <a:defRPr sz="1800">
                <a:solidFill>
                  <a:schemeClr val="accent4">
                    <a:lumMod val="75000"/>
                  </a:schemeClr>
                </a:solidFill>
              </a:defRPr>
            </a:lvl1pPr>
            <a:lvl2pPr algn="ctr">
              <a:defRPr/>
            </a:lvl2pPr>
            <a:lvl3pPr algn="ctr">
              <a:defRPr/>
            </a:lvl3pPr>
            <a:lvl4pPr algn="ctr">
              <a:defRPr/>
            </a:lvl4pPr>
            <a:lvl5pPr algn="ctr">
              <a:defRPr/>
            </a:lvl5pPr>
          </a:lstStyle>
          <a:p>
            <a:pPr lvl="0"/>
            <a:r>
              <a:rPr lang="en-US" dirty="0"/>
              <a:t>Name the Concept</a:t>
            </a:r>
          </a:p>
        </p:txBody>
      </p:sp>
      <p:sp>
        <p:nvSpPr>
          <p:cNvPr id="19" name="Text Placeholder 5"/>
          <p:cNvSpPr>
            <a:spLocks noGrp="1"/>
          </p:cNvSpPr>
          <p:nvPr>
            <p:ph type="body" sz="quarter" idx="19" hasCustomPrompt="1"/>
          </p:nvPr>
        </p:nvSpPr>
        <p:spPr>
          <a:xfrm>
            <a:off x="9016122" y="1679331"/>
            <a:ext cx="2566276" cy="225669"/>
          </a:xfrm>
        </p:spPr>
        <p:txBody>
          <a:bodyPr anchor="ctr"/>
          <a:lstStyle>
            <a:lvl1pPr algn="ctr">
              <a:defRPr sz="1800">
                <a:solidFill>
                  <a:schemeClr val="accent4">
                    <a:lumMod val="75000"/>
                  </a:schemeClr>
                </a:solidFill>
              </a:defRPr>
            </a:lvl1pPr>
            <a:lvl2pPr algn="ctr">
              <a:defRPr/>
            </a:lvl2pPr>
            <a:lvl3pPr algn="ctr">
              <a:defRPr/>
            </a:lvl3pPr>
            <a:lvl4pPr algn="ctr">
              <a:defRPr/>
            </a:lvl4pPr>
            <a:lvl5pPr algn="ctr">
              <a:defRPr/>
            </a:lvl5pPr>
          </a:lstStyle>
          <a:p>
            <a:pPr lvl="0"/>
            <a:r>
              <a:rPr lang="en-US" dirty="0"/>
              <a:t>Name the Concept</a:t>
            </a:r>
          </a:p>
        </p:txBody>
      </p:sp>
    </p:spTree>
    <p:extLst>
      <p:ext uri="{BB962C8B-B14F-4D97-AF65-F5344CB8AC3E}">
        <p14:creationId xmlns:p14="http://schemas.microsoft.com/office/powerpoint/2010/main" val="37873881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tim: 6">
    <p:spTree>
      <p:nvGrpSpPr>
        <p:cNvPr id="1" name=""/>
        <p:cNvGrpSpPr/>
        <p:nvPr/>
      </p:nvGrpSpPr>
      <p:grpSpPr>
        <a:xfrm>
          <a:off x="0" y="0"/>
          <a:ext cx="0" cy="0"/>
          <a:chOff x="0" y="0"/>
          <a:chExt cx="0" cy="0"/>
        </a:xfrm>
      </p:grpSpPr>
      <p:sp>
        <p:nvSpPr>
          <p:cNvPr id="3" name="Title 14"/>
          <p:cNvSpPr>
            <a:spLocks noGrp="1"/>
          </p:cNvSpPr>
          <p:nvPr>
            <p:ph type="title" hasCustomPrompt="1"/>
          </p:nvPr>
        </p:nvSpPr>
        <p:spPr>
          <a:xfrm>
            <a:off x="530471" y="256032"/>
            <a:ext cx="11051927" cy="584444"/>
          </a:xfrm>
        </p:spPr>
        <p:txBody>
          <a:bodyPr/>
          <a:lstStyle>
            <a:lvl1pPr>
              <a:defRPr baseline="0"/>
            </a:lvl1pPr>
          </a:lstStyle>
          <a:p>
            <a:r>
              <a:rPr lang="en-US" dirty="0"/>
              <a:t>UPDATE TITLE WITH STIMULUS TESTED</a:t>
            </a:r>
          </a:p>
        </p:txBody>
      </p:sp>
      <p:sp>
        <p:nvSpPr>
          <p:cNvPr id="4" name="Picture Placeholder 3"/>
          <p:cNvSpPr>
            <a:spLocks noGrp="1"/>
          </p:cNvSpPr>
          <p:nvPr>
            <p:ph type="pic" sz="quarter" idx="10" hasCustomPrompt="1"/>
          </p:nvPr>
        </p:nvSpPr>
        <p:spPr>
          <a:xfrm>
            <a:off x="1099316" y="1295400"/>
            <a:ext cx="2405884" cy="2286000"/>
          </a:xfrm>
          <a:ln w="19050">
            <a:solidFill>
              <a:schemeClr val="tx2"/>
            </a:solidFill>
          </a:ln>
        </p:spPr>
        <p:txBody>
          <a:bodyPr>
            <a:normAutofit/>
          </a:bodyPr>
          <a:lstStyle>
            <a:lvl1pPr>
              <a:defRPr sz="2400">
                <a:solidFill>
                  <a:schemeClr val="accent4">
                    <a:lumMod val="75000"/>
                  </a:schemeClr>
                </a:solidFill>
              </a:defRPr>
            </a:lvl1pPr>
          </a:lstStyle>
          <a:p>
            <a:r>
              <a:rPr lang="en-US" dirty="0"/>
              <a:t>Upload Picture of Stimuli Tested</a:t>
            </a:r>
          </a:p>
        </p:txBody>
      </p:sp>
      <p:sp>
        <p:nvSpPr>
          <p:cNvPr id="10" name="Picture Placeholder 3"/>
          <p:cNvSpPr>
            <a:spLocks noGrp="1"/>
          </p:cNvSpPr>
          <p:nvPr>
            <p:ph type="pic" sz="quarter" idx="11" hasCustomPrompt="1"/>
          </p:nvPr>
        </p:nvSpPr>
        <p:spPr>
          <a:xfrm>
            <a:off x="1093732" y="4029808"/>
            <a:ext cx="2405884" cy="2286000"/>
          </a:xfrm>
          <a:ln w="19050">
            <a:solidFill>
              <a:schemeClr val="tx2"/>
            </a:solidFill>
          </a:ln>
        </p:spPr>
        <p:txBody>
          <a:bodyPr/>
          <a:lstStyle>
            <a:lvl1pPr>
              <a:defRPr lang="en-US" sz="24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11" name="Picture Placeholder 3"/>
          <p:cNvSpPr>
            <a:spLocks noGrp="1"/>
          </p:cNvSpPr>
          <p:nvPr>
            <p:ph type="pic" sz="quarter" idx="12" hasCustomPrompt="1"/>
          </p:nvPr>
        </p:nvSpPr>
        <p:spPr>
          <a:xfrm>
            <a:off x="8610600" y="1295400"/>
            <a:ext cx="2405884" cy="2286000"/>
          </a:xfrm>
          <a:ln w="19050">
            <a:solidFill>
              <a:schemeClr val="tx2"/>
            </a:solidFill>
          </a:ln>
        </p:spPr>
        <p:txBody>
          <a:bodyPr/>
          <a:lstStyle>
            <a:lvl1pPr>
              <a:defRPr lang="en-US" sz="24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6" name="Picture Placeholder 3"/>
          <p:cNvSpPr>
            <a:spLocks noGrp="1"/>
          </p:cNvSpPr>
          <p:nvPr>
            <p:ph type="pic" sz="quarter" idx="13" hasCustomPrompt="1"/>
          </p:nvPr>
        </p:nvSpPr>
        <p:spPr>
          <a:xfrm>
            <a:off x="4854958" y="1295400"/>
            <a:ext cx="2405884" cy="2286000"/>
          </a:xfrm>
          <a:ln w="19050">
            <a:solidFill>
              <a:schemeClr val="tx2"/>
            </a:solidFill>
          </a:ln>
        </p:spPr>
        <p:txBody>
          <a:bodyPr/>
          <a:lstStyle>
            <a:lvl1pPr>
              <a:defRPr lang="en-US" sz="24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7" name="Picture Placeholder 3"/>
          <p:cNvSpPr>
            <a:spLocks noGrp="1"/>
          </p:cNvSpPr>
          <p:nvPr>
            <p:ph type="pic" sz="quarter" idx="14" hasCustomPrompt="1"/>
          </p:nvPr>
        </p:nvSpPr>
        <p:spPr>
          <a:xfrm>
            <a:off x="4852166" y="4029808"/>
            <a:ext cx="2405884" cy="2286000"/>
          </a:xfrm>
          <a:ln w="19050">
            <a:solidFill>
              <a:schemeClr val="tx2"/>
            </a:solidFill>
          </a:ln>
        </p:spPr>
        <p:txBody>
          <a:bodyPr/>
          <a:lstStyle>
            <a:lvl1pPr>
              <a:defRPr lang="en-US" sz="24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8" name="Picture Placeholder 3"/>
          <p:cNvSpPr>
            <a:spLocks noGrp="1"/>
          </p:cNvSpPr>
          <p:nvPr>
            <p:ph type="pic" sz="quarter" idx="15" hasCustomPrompt="1"/>
          </p:nvPr>
        </p:nvSpPr>
        <p:spPr>
          <a:xfrm>
            <a:off x="8610600" y="4038600"/>
            <a:ext cx="2405884" cy="2286000"/>
          </a:xfrm>
          <a:ln w="19050">
            <a:solidFill>
              <a:schemeClr val="tx2"/>
            </a:solidFill>
          </a:ln>
        </p:spPr>
        <p:txBody>
          <a:bodyPr/>
          <a:lstStyle>
            <a:lvl1pPr>
              <a:defRPr lang="en-US" sz="24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9" name="Text Placeholder 5"/>
          <p:cNvSpPr>
            <a:spLocks noGrp="1"/>
          </p:cNvSpPr>
          <p:nvPr>
            <p:ph type="body" sz="quarter" idx="16" hasCustomPrompt="1"/>
          </p:nvPr>
        </p:nvSpPr>
        <p:spPr>
          <a:xfrm>
            <a:off x="632974" y="1043352"/>
            <a:ext cx="3327400" cy="228600"/>
          </a:xfrm>
        </p:spPr>
        <p:txBody>
          <a:bodyPr anchor="ctr"/>
          <a:lstStyle>
            <a:lvl1pPr algn="ctr">
              <a:defRPr sz="1800">
                <a:solidFill>
                  <a:schemeClr val="accent4">
                    <a:lumMod val="75000"/>
                  </a:schemeClr>
                </a:solidFill>
              </a:defRPr>
            </a:lvl1pPr>
            <a:lvl2pPr algn="ctr">
              <a:defRPr/>
            </a:lvl2pPr>
            <a:lvl3pPr algn="ctr">
              <a:defRPr/>
            </a:lvl3pPr>
            <a:lvl4pPr algn="ctr">
              <a:defRPr/>
            </a:lvl4pPr>
            <a:lvl5pPr algn="ctr">
              <a:defRPr/>
            </a:lvl5pPr>
          </a:lstStyle>
          <a:p>
            <a:pPr lvl="0"/>
            <a:r>
              <a:rPr lang="en-US" dirty="0"/>
              <a:t>Name the Concept</a:t>
            </a:r>
          </a:p>
        </p:txBody>
      </p:sp>
      <p:sp>
        <p:nvSpPr>
          <p:cNvPr id="12" name="Text Placeholder 5"/>
          <p:cNvSpPr>
            <a:spLocks noGrp="1"/>
          </p:cNvSpPr>
          <p:nvPr>
            <p:ph type="body" sz="quarter" idx="17" hasCustomPrompt="1"/>
          </p:nvPr>
        </p:nvSpPr>
        <p:spPr>
          <a:xfrm>
            <a:off x="4391408" y="1043352"/>
            <a:ext cx="3327400" cy="228600"/>
          </a:xfrm>
        </p:spPr>
        <p:txBody>
          <a:bodyPr anchor="ctr"/>
          <a:lstStyle>
            <a:lvl1pPr algn="ctr">
              <a:defRPr sz="1800">
                <a:solidFill>
                  <a:schemeClr val="accent4">
                    <a:lumMod val="75000"/>
                  </a:schemeClr>
                </a:solidFill>
              </a:defRPr>
            </a:lvl1pPr>
            <a:lvl2pPr algn="ctr">
              <a:defRPr/>
            </a:lvl2pPr>
            <a:lvl3pPr algn="ctr">
              <a:defRPr/>
            </a:lvl3pPr>
            <a:lvl4pPr algn="ctr">
              <a:defRPr/>
            </a:lvl4pPr>
            <a:lvl5pPr algn="ctr">
              <a:defRPr/>
            </a:lvl5pPr>
          </a:lstStyle>
          <a:p>
            <a:pPr lvl="0"/>
            <a:r>
              <a:rPr lang="en-US" dirty="0"/>
              <a:t>Name the Concept</a:t>
            </a:r>
          </a:p>
        </p:txBody>
      </p:sp>
      <p:sp>
        <p:nvSpPr>
          <p:cNvPr id="13" name="Text Placeholder 5"/>
          <p:cNvSpPr>
            <a:spLocks noGrp="1"/>
          </p:cNvSpPr>
          <p:nvPr>
            <p:ph type="body" sz="quarter" idx="18" hasCustomPrompt="1"/>
          </p:nvPr>
        </p:nvSpPr>
        <p:spPr>
          <a:xfrm>
            <a:off x="8149842" y="1043352"/>
            <a:ext cx="3327400" cy="228600"/>
          </a:xfrm>
        </p:spPr>
        <p:txBody>
          <a:bodyPr anchor="ctr"/>
          <a:lstStyle>
            <a:lvl1pPr algn="ctr">
              <a:defRPr sz="1800">
                <a:solidFill>
                  <a:schemeClr val="accent4">
                    <a:lumMod val="75000"/>
                  </a:schemeClr>
                </a:solidFill>
              </a:defRPr>
            </a:lvl1pPr>
            <a:lvl2pPr algn="ctr">
              <a:defRPr/>
            </a:lvl2pPr>
            <a:lvl3pPr algn="ctr">
              <a:defRPr/>
            </a:lvl3pPr>
            <a:lvl4pPr algn="ctr">
              <a:defRPr/>
            </a:lvl4pPr>
            <a:lvl5pPr algn="ctr">
              <a:defRPr/>
            </a:lvl5pPr>
          </a:lstStyle>
          <a:p>
            <a:pPr lvl="0"/>
            <a:r>
              <a:rPr lang="en-US" dirty="0"/>
              <a:t>Name the Concept</a:t>
            </a:r>
          </a:p>
        </p:txBody>
      </p:sp>
      <p:sp>
        <p:nvSpPr>
          <p:cNvPr id="14" name="Text Placeholder 5"/>
          <p:cNvSpPr>
            <a:spLocks noGrp="1"/>
          </p:cNvSpPr>
          <p:nvPr>
            <p:ph type="body" sz="quarter" idx="19" hasCustomPrompt="1"/>
          </p:nvPr>
        </p:nvSpPr>
        <p:spPr>
          <a:xfrm>
            <a:off x="624182" y="3758710"/>
            <a:ext cx="3327400" cy="228600"/>
          </a:xfrm>
        </p:spPr>
        <p:txBody>
          <a:bodyPr anchor="ctr"/>
          <a:lstStyle>
            <a:lvl1pPr algn="ctr">
              <a:defRPr sz="1800">
                <a:solidFill>
                  <a:schemeClr val="accent4">
                    <a:lumMod val="75000"/>
                  </a:schemeClr>
                </a:solidFill>
              </a:defRPr>
            </a:lvl1pPr>
            <a:lvl2pPr algn="ctr">
              <a:defRPr/>
            </a:lvl2pPr>
            <a:lvl3pPr algn="ctr">
              <a:defRPr/>
            </a:lvl3pPr>
            <a:lvl4pPr algn="ctr">
              <a:defRPr/>
            </a:lvl4pPr>
            <a:lvl5pPr algn="ctr">
              <a:defRPr/>
            </a:lvl5pPr>
          </a:lstStyle>
          <a:p>
            <a:pPr lvl="0"/>
            <a:r>
              <a:rPr lang="en-US" dirty="0"/>
              <a:t>Name the Concept</a:t>
            </a:r>
          </a:p>
        </p:txBody>
      </p:sp>
      <p:sp>
        <p:nvSpPr>
          <p:cNvPr id="15" name="Text Placeholder 5"/>
          <p:cNvSpPr>
            <a:spLocks noGrp="1"/>
          </p:cNvSpPr>
          <p:nvPr>
            <p:ph type="body" sz="quarter" idx="20" hasCustomPrompt="1"/>
          </p:nvPr>
        </p:nvSpPr>
        <p:spPr>
          <a:xfrm>
            <a:off x="4382616" y="3758710"/>
            <a:ext cx="3327400" cy="228600"/>
          </a:xfrm>
        </p:spPr>
        <p:txBody>
          <a:bodyPr anchor="ctr"/>
          <a:lstStyle>
            <a:lvl1pPr algn="ctr">
              <a:defRPr sz="1800">
                <a:solidFill>
                  <a:schemeClr val="accent4">
                    <a:lumMod val="75000"/>
                  </a:schemeClr>
                </a:solidFill>
              </a:defRPr>
            </a:lvl1pPr>
            <a:lvl2pPr algn="ctr">
              <a:defRPr/>
            </a:lvl2pPr>
            <a:lvl3pPr algn="ctr">
              <a:defRPr/>
            </a:lvl3pPr>
            <a:lvl4pPr algn="ctr">
              <a:defRPr/>
            </a:lvl4pPr>
            <a:lvl5pPr algn="ctr">
              <a:defRPr/>
            </a:lvl5pPr>
          </a:lstStyle>
          <a:p>
            <a:pPr lvl="0"/>
            <a:r>
              <a:rPr lang="en-US" dirty="0"/>
              <a:t>Name the Concept</a:t>
            </a:r>
          </a:p>
        </p:txBody>
      </p:sp>
      <p:sp>
        <p:nvSpPr>
          <p:cNvPr id="16" name="Text Placeholder 5"/>
          <p:cNvSpPr>
            <a:spLocks noGrp="1"/>
          </p:cNvSpPr>
          <p:nvPr>
            <p:ph type="body" sz="quarter" idx="21" hasCustomPrompt="1"/>
          </p:nvPr>
        </p:nvSpPr>
        <p:spPr>
          <a:xfrm>
            <a:off x="8141050" y="3758710"/>
            <a:ext cx="3327400" cy="228600"/>
          </a:xfrm>
        </p:spPr>
        <p:txBody>
          <a:bodyPr anchor="ctr"/>
          <a:lstStyle>
            <a:lvl1pPr algn="ctr">
              <a:defRPr sz="1800">
                <a:solidFill>
                  <a:schemeClr val="accent4">
                    <a:lumMod val="75000"/>
                  </a:schemeClr>
                </a:solidFill>
              </a:defRPr>
            </a:lvl1pPr>
            <a:lvl2pPr algn="ctr">
              <a:defRPr/>
            </a:lvl2pPr>
            <a:lvl3pPr algn="ctr">
              <a:defRPr/>
            </a:lvl3pPr>
            <a:lvl4pPr algn="ctr">
              <a:defRPr/>
            </a:lvl4pPr>
            <a:lvl5pPr algn="ctr">
              <a:defRPr/>
            </a:lvl5pPr>
          </a:lstStyle>
          <a:p>
            <a:pPr lvl="0"/>
            <a:r>
              <a:rPr lang="en-US" dirty="0"/>
              <a:t>Name the Concept</a:t>
            </a:r>
          </a:p>
        </p:txBody>
      </p:sp>
    </p:spTree>
    <p:extLst>
      <p:ext uri="{BB962C8B-B14F-4D97-AF65-F5344CB8AC3E}">
        <p14:creationId xmlns:p14="http://schemas.microsoft.com/office/powerpoint/2010/main" val="22019573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cept Comparison 4">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3770861" y="1828800"/>
            <a:ext cx="1497068" cy="1422470"/>
          </a:xfrm>
          <a:ln w="19050">
            <a:solidFill>
              <a:schemeClr val="tx2"/>
            </a:solidFill>
          </a:ln>
        </p:spPr>
        <p:txBody>
          <a:bodyPr>
            <a:normAutofit/>
          </a:bodyPr>
          <a:lstStyle>
            <a:lvl1pPr algn="ctr">
              <a:defRPr sz="1200">
                <a:solidFill>
                  <a:schemeClr val="accent4">
                    <a:lumMod val="75000"/>
                  </a:schemeClr>
                </a:solidFill>
              </a:defRPr>
            </a:lvl1pPr>
          </a:lstStyle>
          <a:p>
            <a:r>
              <a:rPr lang="en-US" dirty="0"/>
              <a:t>Upload Picture of Stimuli Tested</a:t>
            </a:r>
          </a:p>
        </p:txBody>
      </p:sp>
      <p:sp>
        <p:nvSpPr>
          <p:cNvPr id="10" name="Picture Placeholder 3"/>
          <p:cNvSpPr>
            <a:spLocks noGrp="1"/>
          </p:cNvSpPr>
          <p:nvPr>
            <p:ph type="pic" sz="quarter" idx="11" hasCustomPrompt="1"/>
          </p:nvPr>
        </p:nvSpPr>
        <p:spPr>
          <a:xfrm>
            <a:off x="613626" y="1828800"/>
            <a:ext cx="1497068" cy="1422470"/>
          </a:xfrm>
          <a:ln w="19050">
            <a:solidFill>
              <a:schemeClr val="tx2"/>
            </a:solidFill>
          </a:ln>
        </p:spPr>
        <p:txBody>
          <a:bodyPr>
            <a:noAutofit/>
          </a:bodyPr>
          <a:lstStyle>
            <a:lvl1pPr algn="ctr">
              <a:defRPr lang="en-US" sz="12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6" name="Picture Placeholder 3"/>
          <p:cNvSpPr>
            <a:spLocks noGrp="1"/>
          </p:cNvSpPr>
          <p:nvPr>
            <p:ph type="pic" sz="quarter" idx="13" hasCustomPrompt="1"/>
          </p:nvPr>
        </p:nvSpPr>
        <p:spPr>
          <a:xfrm>
            <a:off x="10085330" y="1828800"/>
            <a:ext cx="1497068" cy="1422470"/>
          </a:xfrm>
          <a:ln w="19050">
            <a:solidFill>
              <a:schemeClr val="tx2"/>
            </a:solidFill>
          </a:ln>
        </p:spPr>
        <p:txBody>
          <a:bodyPr>
            <a:noAutofit/>
          </a:bodyPr>
          <a:lstStyle>
            <a:lvl1pPr algn="ctr">
              <a:defRPr lang="en-US" sz="12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7" name="Picture Placeholder 3"/>
          <p:cNvSpPr>
            <a:spLocks noGrp="1"/>
          </p:cNvSpPr>
          <p:nvPr>
            <p:ph type="pic" sz="quarter" idx="14" hasCustomPrompt="1"/>
          </p:nvPr>
        </p:nvSpPr>
        <p:spPr>
          <a:xfrm>
            <a:off x="6928096" y="1828800"/>
            <a:ext cx="1497068" cy="1422470"/>
          </a:xfrm>
          <a:ln w="19050">
            <a:solidFill>
              <a:schemeClr val="tx2"/>
            </a:solidFill>
          </a:ln>
        </p:spPr>
        <p:txBody>
          <a:bodyPr>
            <a:noAutofit/>
          </a:bodyPr>
          <a:lstStyle>
            <a:lvl1pPr algn="ctr">
              <a:defRPr lang="en-US" sz="12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17" name="Title 14"/>
          <p:cNvSpPr>
            <a:spLocks noGrp="1"/>
          </p:cNvSpPr>
          <p:nvPr>
            <p:ph type="title" hasCustomPrompt="1"/>
          </p:nvPr>
        </p:nvSpPr>
        <p:spPr>
          <a:xfrm>
            <a:off x="609600" y="256032"/>
            <a:ext cx="10972798" cy="584444"/>
          </a:xfrm>
        </p:spPr>
        <p:txBody>
          <a:bodyPr lIns="0"/>
          <a:lstStyle>
            <a:lvl1pPr>
              <a:defRPr/>
            </a:lvl1pPr>
          </a:lstStyle>
          <a:p>
            <a:r>
              <a:rPr lang="en-US" dirty="0"/>
              <a:t>UPDATE TITLE</a:t>
            </a:r>
          </a:p>
        </p:txBody>
      </p:sp>
      <p:sp>
        <p:nvSpPr>
          <p:cNvPr id="18" name="Text Placeholder 16"/>
          <p:cNvSpPr>
            <a:spLocks noGrp="1"/>
          </p:cNvSpPr>
          <p:nvPr>
            <p:ph type="body" sz="quarter" idx="16" hasCustomPrompt="1"/>
          </p:nvPr>
        </p:nvSpPr>
        <p:spPr>
          <a:xfrm>
            <a:off x="609600" y="668221"/>
            <a:ext cx="10972798" cy="931979"/>
          </a:xfrm>
        </p:spPr>
        <p:txBody>
          <a:bodyPr lIns="0" rIns="0">
            <a:normAutofit/>
          </a:bodyPr>
          <a:lstStyle>
            <a:lvl1pPr>
              <a:spcBef>
                <a:spcPts val="0"/>
              </a:spcBef>
              <a:defRPr sz="2400">
                <a:solidFill>
                  <a:schemeClr val="tx2"/>
                </a:solidFill>
              </a:defRPr>
            </a:lvl1pPr>
            <a:lvl2pPr>
              <a:lnSpc>
                <a:spcPct val="100000"/>
              </a:lnSpc>
              <a:spcBef>
                <a:spcPts val="5400"/>
              </a:spcBef>
              <a:defRPr sz="2800"/>
            </a:lvl2pPr>
            <a:lvl3pPr>
              <a:spcBef>
                <a:spcPts val="1200"/>
              </a:spcBef>
              <a:defRPr/>
            </a:lvl3pPr>
          </a:lstStyle>
          <a:p>
            <a:pPr lvl="0"/>
            <a:r>
              <a:rPr lang="en-US" dirty="0"/>
              <a:t>Headline Finding…</a:t>
            </a:r>
          </a:p>
        </p:txBody>
      </p:sp>
    </p:spTree>
    <p:extLst>
      <p:ext uri="{BB962C8B-B14F-4D97-AF65-F5344CB8AC3E}">
        <p14:creationId xmlns:p14="http://schemas.microsoft.com/office/powerpoint/2010/main" val="27854376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cept Comparison 6">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2507967" y="1828800"/>
            <a:ext cx="1497068" cy="1422470"/>
          </a:xfrm>
          <a:ln w="19050">
            <a:solidFill>
              <a:schemeClr val="tx2"/>
            </a:solidFill>
          </a:ln>
        </p:spPr>
        <p:txBody>
          <a:bodyPr>
            <a:normAutofit/>
          </a:bodyPr>
          <a:lstStyle>
            <a:lvl1pPr algn="ctr">
              <a:defRPr sz="1200">
                <a:solidFill>
                  <a:schemeClr val="accent4">
                    <a:lumMod val="75000"/>
                  </a:schemeClr>
                </a:solidFill>
              </a:defRPr>
            </a:lvl1pPr>
          </a:lstStyle>
          <a:p>
            <a:r>
              <a:rPr lang="en-US" dirty="0"/>
              <a:t>Upload Picture of Stimuli Tested</a:t>
            </a:r>
          </a:p>
        </p:txBody>
      </p:sp>
      <p:sp>
        <p:nvSpPr>
          <p:cNvPr id="10" name="Picture Placeholder 3"/>
          <p:cNvSpPr>
            <a:spLocks noGrp="1"/>
          </p:cNvSpPr>
          <p:nvPr>
            <p:ph type="pic" sz="quarter" idx="11" hasCustomPrompt="1"/>
          </p:nvPr>
        </p:nvSpPr>
        <p:spPr>
          <a:xfrm>
            <a:off x="613626" y="1828800"/>
            <a:ext cx="1497068" cy="1422470"/>
          </a:xfrm>
          <a:ln w="19050">
            <a:solidFill>
              <a:schemeClr val="tx2"/>
            </a:solidFill>
          </a:ln>
        </p:spPr>
        <p:txBody>
          <a:bodyPr>
            <a:noAutofit/>
          </a:bodyPr>
          <a:lstStyle>
            <a:lvl1pPr algn="ctr">
              <a:defRPr lang="en-US" sz="12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11" name="Picture Placeholder 3"/>
          <p:cNvSpPr>
            <a:spLocks noGrp="1"/>
          </p:cNvSpPr>
          <p:nvPr>
            <p:ph type="pic" sz="quarter" idx="12" hasCustomPrompt="1"/>
          </p:nvPr>
        </p:nvSpPr>
        <p:spPr>
          <a:xfrm>
            <a:off x="8190990" y="1828800"/>
            <a:ext cx="1497068" cy="1422470"/>
          </a:xfrm>
          <a:ln w="19050">
            <a:solidFill>
              <a:schemeClr val="tx2"/>
            </a:solidFill>
          </a:ln>
        </p:spPr>
        <p:txBody>
          <a:bodyPr>
            <a:noAutofit/>
          </a:bodyPr>
          <a:lstStyle>
            <a:lvl1pPr algn="ctr">
              <a:defRPr lang="en-US" sz="12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6" name="Picture Placeholder 3"/>
          <p:cNvSpPr>
            <a:spLocks noGrp="1"/>
          </p:cNvSpPr>
          <p:nvPr>
            <p:ph type="pic" sz="quarter" idx="13" hasCustomPrompt="1"/>
          </p:nvPr>
        </p:nvSpPr>
        <p:spPr>
          <a:xfrm>
            <a:off x="6296649" y="1828800"/>
            <a:ext cx="1497068" cy="1422470"/>
          </a:xfrm>
          <a:ln w="19050">
            <a:solidFill>
              <a:schemeClr val="tx2"/>
            </a:solidFill>
          </a:ln>
        </p:spPr>
        <p:txBody>
          <a:bodyPr>
            <a:noAutofit/>
          </a:bodyPr>
          <a:lstStyle>
            <a:lvl1pPr algn="ctr">
              <a:defRPr lang="en-US" sz="12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7" name="Picture Placeholder 3"/>
          <p:cNvSpPr>
            <a:spLocks noGrp="1"/>
          </p:cNvSpPr>
          <p:nvPr>
            <p:ph type="pic" sz="quarter" idx="14" hasCustomPrompt="1"/>
          </p:nvPr>
        </p:nvSpPr>
        <p:spPr>
          <a:xfrm>
            <a:off x="4402308" y="1828800"/>
            <a:ext cx="1497068" cy="1422470"/>
          </a:xfrm>
          <a:ln w="19050">
            <a:solidFill>
              <a:schemeClr val="tx2"/>
            </a:solidFill>
          </a:ln>
        </p:spPr>
        <p:txBody>
          <a:bodyPr>
            <a:noAutofit/>
          </a:bodyPr>
          <a:lstStyle>
            <a:lvl1pPr algn="ctr">
              <a:defRPr lang="en-US" sz="12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8" name="Picture Placeholder 3"/>
          <p:cNvSpPr>
            <a:spLocks noGrp="1"/>
          </p:cNvSpPr>
          <p:nvPr>
            <p:ph type="pic" sz="quarter" idx="15" hasCustomPrompt="1"/>
          </p:nvPr>
        </p:nvSpPr>
        <p:spPr>
          <a:xfrm>
            <a:off x="10085330" y="1828800"/>
            <a:ext cx="1497068" cy="1422470"/>
          </a:xfrm>
          <a:ln w="19050">
            <a:solidFill>
              <a:schemeClr val="tx2"/>
            </a:solidFill>
          </a:ln>
        </p:spPr>
        <p:txBody>
          <a:bodyPr>
            <a:noAutofit/>
          </a:bodyPr>
          <a:lstStyle>
            <a:lvl1pPr algn="ctr">
              <a:defRPr lang="en-US" sz="1200" kern="1200" dirty="0" smtClean="0">
                <a:solidFill>
                  <a:schemeClr val="accent4">
                    <a:lumMod val="75000"/>
                  </a:schemeClr>
                </a:solidFill>
                <a:latin typeface="+mj-lt"/>
                <a:ea typeface="+mn-ea"/>
                <a:cs typeface="Calibri" panose="020F0502020204030204" pitchFamily="34" charset="0"/>
              </a:defRPr>
            </a:lvl1pPr>
          </a:lstStyle>
          <a:p>
            <a:r>
              <a:rPr lang="en-US" dirty="0"/>
              <a:t>Upload Picture of Stimuli Tested</a:t>
            </a:r>
          </a:p>
          <a:p>
            <a:endParaRPr lang="en-US" dirty="0"/>
          </a:p>
        </p:txBody>
      </p:sp>
      <p:sp>
        <p:nvSpPr>
          <p:cNvPr id="17" name="Title 14"/>
          <p:cNvSpPr>
            <a:spLocks noGrp="1"/>
          </p:cNvSpPr>
          <p:nvPr>
            <p:ph type="title" hasCustomPrompt="1"/>
          </p:nvPr>
        </p:nvSpPr>
        <p:spPr>
          <a:xfrm>
            <a:off x="609600" y="256032"/>
            <a:ext cx="10972798" cy="584444"/>
          </a:xfrm>
        </p:spPr>
        <p:txBody>
          <a:bodyPr lIns="0"/>
          <a:lstStyle>
            <a:lvl1pPr>
              <a:defRPr/>
            </a:lvl1pPr>
          </a:lstStyle>
          <a:p>
            <a:r>
              <a:rPr lang="en-US" dirty="0"/>
              <a:t>UPDATE TITLE</a:t>
            </a:r>
          </a:p>
        </p:txBody>
      </p:sp>
      <p:sp>
        <p:nvSpPr>
          <p:cNvPr id="18" name="Text Placeholder 16"/>
          <p:cNvSpPr>
            <a:spLocks noGrp="1"/>
          </p:cNvSpPr>
          <p:nvPr>
            <p:ph type="body" sz="quarter" idx="16" hasCustomPrompt="1"/>
          </p:nvPr>
        </p:nvSpPr>
        <p:spPr>
          <a:xfrm>
            <a:off x="609600" y="668221"/>
            <a:ext cx="10972798" cy="931979"/>
          </a:xfrm>
        </p:spPr>
        <p:txBody>
          <a:bodyPr lIns="0" rIns="0">
            <a:normAutofit/>
          </a:bodyPr>
          <a:lstStyle>
            <a:lvl1pPr>
              <a:spcBef>
                <a:spcPts val="0"/>
              </a:spcBef>
              <a:defRPr sz="2400">
                <a:solidFill>
                  <a:schemeClr val="tx2"/>
                </a:solidFill>
              </a:defRPr>
            </a:lvl1pPr>
            <a:lvl2pPr>
              <a:lnSpc>
                <a:spcPct val="100000"/>
              </a:lnSpc>
              <a:spcBef>
                <a:spcPts val="5400"/>
              </a:spcBef>
              <a:defRPr sz="2800"/>
            </a:lvl2pPr>
            <a:lvl3pPr>
              <a:spcBef>
                <a:spcPts val="1200"/>
              </a:spcBef>
              <a:defRPr/>
            </a:lvl3pPr>
          </a:lstStyle>
          <a:p>
            <a:pPr lvl="0"/>
            <a:r>
              <a:rPr lang="en-US" dirty="0"/>
              <a:t>Headline Finding…</a:t>
            </a:r>
          </a:p>
        </p:txBody>
      </p:sp>
    </p:spTree>
    <p:extLst>
      <p:ext uri="{BB962C8B-B14F-4D97-AF65-F5344CB8AC3E}">
        <p14:creationId xmlns:p14="http://schemas.microsoft.com/office/powerpoint/2010/main" val="21676441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41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d Titl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Shape 27"/>
          <p:cNvPicPr preferRelativeResize="0"/>
          <p:nvPr userDrawn="1"/>
        </p:nvPicPr>
        <p:blipFill rotWithShape="1">
          <a:blip r:embed="rId2">
            <a:alphaModFix/>
          </a:blip>
          <a:srcRect/>
          <a:stretch/>
        </p:blipFill>
        <p:spPr>
          <a:xfrm>
            <a:off x="8903677" y="5757985"/>
            <a:ext cx="2667000" cy="822325"/>
          </a:xfrm>
          <a:prstGeom prst="rect">
            <a:avLst/>
          </a:prstGeom>
          <a:noFill/>
          <a:ln>
            <a:noFill/>
          </a:ln>
        </p:spPr>
      </p:pic>
      <p:sp>
        <p:nvSpPr>
          <p:cNvPr id="8" name="Rectangle 7"/>
          <p:cNvSpPr/>
          <p:nvPr userDrawn="1"/>
        </p:nvSpPr>
        <p:spPr>
          <a:xfrm>
            <a:off x="-783164" y="-580471"/>
            <a:ext cx="6693549" cy="5755807"/>
          </a:xfrm>
          <a:prstGeom prst="rect">
            <a:avLst/>
          </a:prstGeom>
          <a:blipFill dpi="0" rotWithShape="1">
            <a:blip r:embed="rId3">
              <a:alphaModFix amt="20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9" name="Text Placeholder 6"/>
          <p:cNvSpPr>
            <a:spLocks noGrp="1"/>
          </p:cNvSpPr>
          <p:nvPr>
            <p:ph type="body" sz="quarter" idx="11" hasCustomPrompt="1"/>
          </p:nvPr>
        </p:nvSpPr>
        <p:spPr bwMode="white">
          <a:xfrm>
            <a:off x="6019800" y="3330329"/>
            <a:ext cx="5550876" cy="1593362"/>
          </a:xfrm>
          <a:prstGeom prst="rect">
            <a:avLst/>
          </a:prstGeom>
        </p:spPr>
        <p:txBody>
          <a:bodyPr tIns="0"/>
          <a:lstStyle>
            <a:lvl1pPr marL="0" indent="0" algn="l" defTabSz="914400" rtl="0" eaLnBrk="1" latinLnBrk="0" hangingPunct="1">
              <a:lnSpc>
                <a:spcPct val="80000"/>
              </a:lnSpc>
              <a:buNone/>
              <a:defRPr lang="en-US" sz="6000" b="0" kern="1200" cap="all" dirty="0" smtClean="0">
                <a:solidFill>
                  <a:srgbClr val="FFFFFF"/>
                </a:solidFill>
                <a:latin typeface="Calibri" panose="020F0502020204030204" pitchFamily="34" charset="0"/>
                <a:ea typeface="+mn-ea"/>
                <a:cs typeface="+mn-cs"/>
              </a:defRPr>
            </a:lvl1pPr>
            <a:lvl2pPr marL="0" indent="0" algn="l" defTabSz="914400" rtl="0" eaLnBrk="1" latinLnBrk="0" hangingPunct="1">
              <a:buNone/>
              <a:defRPr lang="en-US" sz="8000" b="1" kern="1200" dirty="0" smtClean="0">
                <a:solidFill>
                  <a:schemeClr val="bg1"/>
                </a:solidFill>
                <a:latin typeface="+mn-lt"/>
                <a:ea typeface="+mn-ea"/>
                <a:cs typeface="+mn-cs"/>
              </a:defRPr>
            </a:lvl2pPr>
            <a:lvl3pPr marL="0" indent="0" algn="l" defTabSz="914400" rtl="0" eaLnBrk="1" latinLnBrk="0" hangingPunct="1">
              <a:buNone/>
              <a:defRPr lang="en-US" sz="8000" b="1" kern="1200" dirty="0" smtClean="0">
                <a:solidFill>
                  <a:schemeClr val="bg1"/>
                </a:solidFill>
                <a:latin typeface="+mn-lt"/>
                <a:ea typeface="+mn-ea"/>
                <a:cs typeface="+mn-cs"/>
              </a:defRPr>
            </a:lvl3pPr>
            <a:lvl4pPr marL="0" indent="0" algn="l" defTabSz="914400" rtl="0" eaLnBrk="1" latinLnBrk="0" hangingPunct="1">
              <a:buNone/>
              <a:defRPr lang="en-US" sz="8000" b="1" kern="1200" dirty="0" smtClean="0">
                <a:solidFill>
                  <a:schemeClr val="bg1"/>
                </a:solidFill>
                <a:latin typeface="+mn-lt"/>
                <a:ea typeface="+mn-ea"/>
                <a:cs typeface="+mn-cs"/>
              </a:defRPr>
            </a:lvl4pPr>
            <a:lvl5pPr marL="0" indent="0" algn="l" defTabSz="914400" rtl="0" eaLnBrk="1" latinLnBrk="0" hangingPunct="1">
              <a:buNone/>
              <a:defRPr lang="en-US" sz="8000" b="1" kern="1200" dirty="0">
                <a:solidFill>
                  <a:schemeClr val="bg1"/>
                </a:solidFill>
                <a:latin typeface="+mn-lt"/>
                <a:ea typeface="+mn-ea"/>
                <a:cs typeface="+mn-cs"/>
              </a:defRPr>
            </a:lvl5pPr>
          </a:lstStyle>
          <a:p>
            <a:pPr lvl="0"/>
            <a:r>
              <a:rPr lang="en-US" dirty="0"/>
              <a:t>Section TITLE</a:t>
            </a:r>
          </a:p>
        </p:txBody>
      </p:sp>
      <p:sp>
        <p:nvSpPr>
          <p:cNvPr id="2" name="Slide Number Placeholder 1"/>
          <p:cNvSpPr>
            <a:spLocks noGrp="1"/>
          </p:cNvSpPr>
          <p:nvPr>
            <p:ph type="sldNum" sz="quarter" idx="12"/>
          </p:nvPr>
        </p:nvSpPr>
        <p:spPr/>
        <p:txBody>
          <a:bodyPr/>
          <a:lstStyle/>
          <a:p>
            <a:fld id="{E4F91D8B-3D2D-4DA8-AF16-61BC4BACADFD}" type="slidenum">
              <a:rPr lang="en-GB" smtClean="0"/>
              <a:pPr/>
              <a:t>‹#›</a:t>
            </a:fld>
            <a:endParaRPr lang="en-GB" dirty="0"/>
          </a:p>
        </p:txBody>
      </p:sp>
    </p:spTree>
    <p:extLst>
      <p:ext uri="{BB962C8B-B14F-4D97-AF65-F5344CB8AC3E}">
        <p14:creationId xmlns:p14="http://schemas.microsoft.com/office/powerpoint/2010/main" val="37662152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Title 14"/>
          <p:cNvSpPr>
            <a:spLocks noGrp="1"/>
          </p:cNvSpPr>
          <p:nvPr>
            <p:ph type="title" hasCustomPrompt="1"/>
          </p:nvPr>
        </p:nvSpPr>
        <p:spPr>
          <a:xfrm>
            <a:off x="609600" y="256032"/>
            <a:ext cx="10972798" cy="584444"/>
          </a:xfrm>
        </p:spPr>
        <p:txBody>
          <a:bodyPr lIns="0"/>
          <a:lstStyle>
            <a:lvl1pPr>
              <a:defRPr/>
            </a:lvl1pPr>
          </a:lstStyle>
          <a:p>
            <a:r>
              <a:rPr lang="en-US" dirty="0"/>
              <a:t>UPDATE TITLE</a:t>
            </a:r>
          </a:p>
        </p:txBody>
      </p:sp>
    </p:spTree>
    <p:extLst>
      <p:ext uri="{BB962C8B-B14F-4D97-AF65-F5344CB8AC3E}">
        <p14:creationId xmlns:p14="http://schemas.microsoft.com/office/powerpoint/2010/main" val="30468150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ong Headline">
    <p:spTree>
      <p:nvGrpSpPr>
        <p:cNvPr id="1" name=""/>
        <p:cNvGrpSpPr/>
        <p:nvPr/>
      </p:nvGrpSpPr>
      <p:grpSpPr>
        <a:xfrm>
          <a:off x="0" y="0"/>
          <a:ext cx="0" cy="0"/>
          <a:chOff x="0" y="0"/>
          <a:chExt cx="0" cy="0"/>
        </a:xfrm>
      </p:grpSpPr>
      <p:sp>
        <p:nvSpPr>
          <p:cNvPr id="3" name="Title 14"/>
          <p:cNvSpPr>
            <a:spLocks noGrp="1"/>
          </p:cNvSpPr>
          <p:nvPr>
            <p:ph type="title" hasCustomPrompt="1"/>
          </p:nvPr>
        </p:nvSpPr>
        <p:spPr>
          <a:xfrm>
            <a:off x="609600" y="256032"/>
            <a:ext cx="10972798" cy="584444"/>
          </a:xfrm>
        </p:spPr>
        <p:txBody>
          <a:bodyPr lIns="0"/>
          <a:lstStyle>
            <a:lvl1pPr>
              <a:defRPr/>
            </a:lvl1pPr>
          </a:lstStyle>
          <a:p>
            <a:r>
              <a:rPr lang="en-US" dirty="0"/>
              <a:t>UPDATE TITLE</a:t>
            </a:r>
          </a:p>
        </p:txBody>
      </p:sp>
      <p:sp>
        <p:nvSpPr>
          <p:cNvPr id="5" name="Text Placeholder 16"/>
          <p:cNvSpPr>
            <a:spLocks noGrp="1"/>
          </p:cNvSpPr>
          <p:nvPr>
            <p:ph type="body" sz="quarter" idx="10" hasCustomPrompt="1"/>
          </p:nvPr>
        </p:nvSpPr>
        <p:spPr>
          <a:xfrm>
            <a:off x="609600" y="668221"/>
            <a:ext cx="10972798" cy="931979"/>
          </a:xfrm>
        </p:spPr>
        <p:txBody>
          <a:bodyPr lIns="0" rIns="0">
            <a:normAutofit/>
          </a:bodyPr>
          <a:lstStyle>
            <a:lvl1pPr>
              <a:spcBef>
                <a:spcPts val="0"/>
              </a:spcBef>
              <a:defRPr sz="2400">
                <a:solidFill>
                  <a:schemeClr val="tx2"/>
                </a:solidFill>
              </a:defRPr>
            </a:lvl1pPr>
            <a:lvl2pPr>
              <a:lnSpc>
                <a:spcPct val="100000"/>
              </a:lnSpc>
              <a:spcBef>
                <a:spcPts val="5400"/>
              </a:spcBef>
              <a:defRPr sz="2800"/>
            </a:lvl2pPr>
            <a:lvl3pPr>
              <a:spcBef>
                <a:spcPts val="1200"/>
              </a:spcBef>
              <a:defRPr/>
            </a:lvl3pPr>
          </a:lstStyle>
          <a:p>
            <a:pPr lvl="0"/>
            <a:r>
              <a:rPr lang="en-US" dirty="0"/>
              <a:t>Headline Finding…</a:t>
            </a:r>
          </a:p>
        </p:txBody>
      </p:sp>
    </p:spTree>
    <p:extLst>
      <p:ext uri="{BB962C8B-B14F-4D97-AF65-F5344CB8AC3E}">
        <p14:creationId xmlns:p14="http://schemas.microsoft.com/office/powerpoint/2010/main" val="5091546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hort Headline">
    <p:spTree>
      <p:nvGrpSpPr>
        <p:cNvPr id="1" name=""/>
        <p:cNvGrpSpPr/>
        <p:nvPr/>
      </p:nvGrpSpPr>
      <p:grpSpPr>
        <a:xfrm>
          <a:off x="0" y="0"/>
          <a:ext cx="0" cy="0"/>
          <a:chOff x="0" y="0"/>
          <a:chExt cx="0" cy="0"/>
        </a:xfrm>
      </p:grpSpPr>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4680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hort: Two Column Copy">
    <p:spTree>
      <p:nvGrpSpPr>
        <p:cNvPr id="1" name=""/>
        <p:cNvGrpSpPr/>
        <p:nvPr/>
      </p:nvGrpSpPr>
      <p:grpSpPr>
        <a:xfrm>
          <a:off x="0" y="0"/>
          <a:ext cx="0" cy="0"/>
          <a:chOff x="0" y="0"/>
          <a:chExt cx="0" cy="0"/>
        </a:xfrm>
      </p:grpSpPr>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Text Placeholder 67"/>
          <p:cNvSpPr>
            <a:spLocks noGrp="1"/>
          </p:cNvSpPr>
          <p:nvPr>
            <p:ph type="body" sz="quarter" idx="12" hasCustomPrompt="1"/>
          </p:nvPr>
        </p:nvSpPr>
        <p:spPr>
          <a:xfrm>
            <a:off x="609357" y="1954801"/>
            <a:ext cx="3051630" cy="4217399"/>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
        <p:nvSpPr>
          <p:cNvPr id="7" name="Text Placeholder 67"/>
          <p:cNvSpPr>
            <a:spLocks noGrp="1"/>
          </p:cNvSpPr>
          <p:nvPr>
            <p:ph type="body" sz="quarter" idx="13" hasCustomPrompt="1"/>
          </p:nvPr>
        </p:nvSpPr>
        <p:spPr>
          <a:xfrm>
            <a:off x="4038600" y="1954801"/>
            <a:ext cx="3048000" cy="4217399"/>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60375"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a:p>
            <a:pPr lvl="3"/>
            <a:endParaRPr lang="en-US" dirty="0"/>
          </a:p>
        </p:txBody>
      </p:sp>
    </p:spTree>
    <p:extLst>
      <p:ext uri="{BB962C8B-B14F-4D97-AF65-F5344CB8AC3E}">
        <p14:creationId xmlns:p14="http://schemas.microsoft.com/office/powerpoint/2010/main" val="10719402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hort: Middle Column Copy">
    <p:spTree>
      <p:nvGrpSpPr>
        <p:cNvPr id="1" name=""/>
        <p:cNvGrpSpPr/>
        <p:nvPr/>
      </p:nvGrpSpPr>
      <p:grpSpPr>
        <a:xfrm>
          <a:off x="0" y="0"/>
          <a:ext cx="0" cy="0"/>
          <a:chOff x="0" y="0"/>
          <a:chExt cx="0" cy="0"/>
        </a:xfrm>
      </p:grpSpPr>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7" name="Text Placeholder 67"/>
          <p:cNvSpPr>
            <a:spLocks noGrp="1"/>
          </p:cNvSpPr>
          <p:nvPr>
            <p:ph type="body" sz="quarter" idx="13" hasCustomPrompt="1"/>
          </p:nvPr>
        </p:nvSpPr>
        <p:spPr>
          <a:xfrm>
            <a:off x="4038600" y="1954801"/>
            <a:ext cx="3886200" cy="4217399"/>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60375"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a:p>
            <a:pPr lvl="3"/>
            <a:endParaRPr lang="en-US" dirty="0"/>
          </a:p>
        </p:txBody>
      </p:sp>
    </p:spTree>
    <p:extLst>
      <p:ext uri="{BB962C8B-B14F-4D97-AF65-F5344CB8AC3E}">
        <p14:creationId xmlns:p14="http://schemas.microsoft.com/office/powerpoint/2010/main" val="16472899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hort: One Column Copy">
    <p:spTree>
      <p:nvGrpSpPr>
        <p:cNvPr id="1" name=""/>
        <p:cNvGrpSpPr/>
        <p:nvPr/>
      </p:nvGrpSpPr>
      <p:grpSpPr>
        <a:xfrm>
          <a:off x="0" y="0"/>
          <a:ext cx="0" cy="0"/>
          <a:chOff x="0" y="0"/>
          <a:chExt cx="0" cy="0"/>
        </a:xfrm>
      </p:grpSpPr>
      <p:sp>
        <p:nvSpPr>
          <p:cNvPr id="7" name="Text Placeholder 67"/>
          <p:cNvSpPr>
            <a:spLocks noGrp="1"/>
          </p:cNvSpPr>
          <p:nvPr>
            <p:ph type="body" sz="quarter" idx="13" hasCustomPrompt="1"/>
          </p:nvPr>
        </p:nvSpPr>
        <p:spPr>
          <a:xfrm>
            <a:off x="609356" y="1954801"/>
            <a:ext cx="4572243" cy="4217399"/>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57622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hort: Detailed Headline">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611065" y="1954802"/>
            <a:ext cx="10971335" cy="701675"/>
          </a:xfrm>
        </p:spPr>
        <p:txBody>
          <a:bodyPr lIns="0" rIns="0" anchor="t">
            <a:normAutofit/>
          </a:bodyPr>
          <a:lstStyle>
            <a:lvl1pPr>
              <a:defRPr sz="2000" i="1" baseline="0">
                <a:solidFill>
                  <a:schemeClr val="accent2"/>
                </a:solidFill>
              </a:defRPr>
            </a:lvl1pPr>
          </a:lstStyle>
          <a:p>
            <a:pPr lvl="0"/>
            <a:r>
              <a:rPr lang="en-US" dirty="0"/>
              <a:t>Additional detail (headline finding…)</a:t>
            </a:r>
          </a:p>
        </p:txBody>
      </p:sp>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baseline="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45741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hort Detailed: Two Column Copy">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611065" y="1954802"/>
            <a:ext cx="10971335" cy="701675"/>
          </a:xfrm>
        </p:spPr>
        <p:txBody>
          <a:bodyPr lIns="0" rIns="0" anchor="t">
            <a:normAutofit/>
          </a:bodyPr>
          <a:lstStyle>
            <a:lvl1pPr>
              <a:defRPr sz="2000" i="1" baseline="0">
                <a:solidFill>
                  <a:schemeClr val="accent2"/>
                </a:solidFill>
              </a:defRPr>
            </a:lvl1pPr>
          </a:lstStyle>
          <a:p>
            <a:pPr lvl="0"/>
            <a:r>
              <a:rPr lang="en-US" dirty="0"/>
              <a:t>Additional detail (headline finding…)</a:t>
            </a:r>
          </a:p>
        </p:txBody>
      </p:sp>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baseline="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 name="Text Placeholder 67"/>
          <p:cNvSpPr>
            <a:spLocks noGrp="1"/>
          </p:cNvSpPr>
          <p:nvPr>
            <p:ph type="body" sz="quarter" idx="12" hasCustomPrompt="1"/>
          </p:nvPr>
        </p:nvSpPr>
        <p:spPr>
          <a:xfrm>
            <a:off x="609357" y="2895600"/>
            <a:ext cx="3051630" cy="3276600"/>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
        <p:nvSpPr>
          <p:cNvPr id="11" name="Text Placeholder 67"/>
          <p:cNvSpPr>
            <a:spLocks noGrp="1"/>
          </p:cNvSpPr>
          <p:nvPr>
            <p:ph type="body" sz="quarter" idx="13" hasCustomPrompt="1"/>
          </p:nvPr>
        </p:nvSpPr>
        <p:spPr>
          <a:xfrm>
            <a:off x="4038600" y="2895600"/>
            <a:ext cx="3048000" cy="3276600"/>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60375"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a:p>
            <a:pPr lvl="3"/>
            <a:endParaRPr lang="en-US" dirty="0"/>
          </a:p>
        </p:txBody>
      </p:sp>
    </p:spTree>
    <p:extLst>
      <p:ext uri="{BB962C8B-B14F-4D97-AF65-F5344CB8AC3E}">
        <p14:creationId xmlns:p14="http://schemas.microsoft.com/office/powerpoint/2010/main" val="34592973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hort Detailed: Middle Column Copy">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611065" y="1954802"/>
            <a:ext cx="10971335" cy="701675"/>
          </a:xfrm>
        </p:spPr>
        <p:txBody>
          <a:bodyPr lIns="0" rIns="0" anchor="t">
            <a:normAutofit/>
          </a:bodyPr>
          <a:lstStyle>
            <a:lvl1pPr>
              <a:defRPr sz="2000" i="1" baseline="0">
                <a:solidFill>
                  <a:schemeClr val="accent2"/>
                </a:solidFill>
              </a:defRPr>
            </a:lvl1pPr>
          </a:lstStyle>
          <a:p>
            <a:pPr lvl="0"/>
            <a:r>
              <a:rPr lang="en-US" dirty="0"/>
              <a:t>Additional detail (headline finding…)</a:t>
            </a:r>
          </a:p>
        </p:txBody>
      </p:sp>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baseline="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 name="Text Placeholder 67"/>
          <p:cNvSpPr>
            <a:spLocks noGrp="1"/>
          </p:cNvSpPr>
          <p:nvPr>
            <p:ph type="body" sz="quarter" idx="13" hasCustomPrompt="1"/>
          </p:nvPr>
        </p:nvSpPr>
        <p:spPr>
          <a:xfrm>
            <a:off x="4038600" y="2895600"/>
            <a:ext cx="3886200" cy="3276600"/>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60375" indent="0">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a:p>
            <a:pPr lvl="3"/>
            <a:endParaRPr lang="en-US" dirty="0"/>
          </a:p>
        </p:txBody>
      </p:sp>
    </p:spTree>
    <p:extLst>
      <p:ext uri="{BB962C8B-B14F-4D97-AF65-F5344CB8AC3E}">
        <p14:creationId xmlns:p14="http://schemas.microsoft.com/office/powerpoint/2010/main" val="5508639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con: Single, Three Findings">
    <p:spTree>
      <p:nvGrpSpPr>
        <p:cNvPr id="1" name=""/>
        <p:cNvGrpSpPr/>
        <p:nvPr/>
      </p:nvGrpSpPr>
      <p:grpSpPr>
        <a:xfrm>
          <a:off x="0" y="0"/>
          <a:ext cx="0" cy="0"/>
          <a:chOff x="0" y="0"/>
          <a:chExt cx="0" cy="0"/>
        </a:xfrm>
      </p:grpSpPr>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 name="Oval 14"/>
          <p:cNvSpPr/>
          <p:nvPr userDrawn="1"/>
        </p:nvSpPr>
        <p:spPr bwMode="gray">
          <a:xfrm>
            <a:off x="4652049" y="2253176"/>
            <a:ext cx="2887902" cy="1443951"/>
          </a:xfrm>
          <a:custGeom>
            <a:avLst/>
            <a:gdLst>
              <a:gd name="connsiteX0" fmla="*/ 2873065 w 2887902"/>
              <a:gd name="connsiteY0" fmla="*/ 0 h 1639958"/>
              <a:gd name="connsiteX1" fmla="*/ 2887902 w 2887902"/>
              <a:gd name="connsiteY1" fmla="*/ 196007 h 1639958"/>
              <a:gd name="connsiteX2" fmla="*/ 1443951 w 2887902"/>
              <a:gd name="connsiteY2" fmla="*/ 1639958 h 1639958"/>
              <a:gd name="connsiteX3" fmla="*/ 0 w 2887902"/>
              <a:gd name="connsiteY3" fmla="*/ 196007 h 1639958"/>
              <a:gd name="connsiteX4" fmla="*/ 106277 w 2887902"/>
              <a:gd name="connsiteY4" fmla="*/ 91440 h 1639958"/>
              <a:gd name="connsiteX0" fmla="*/ 2873065 w 2887902"/>
              <a:gd name="connsiteY0" fmla="*/ 0 h 1639958"/>
              <a:gd name="connsiteX1" fmla="*/ 2887902 w 2887902"/>
              <a:gd name="connsiteY1" fmla="*/ 196007 h 1639958"/>
              <a:gd name="connsiteX2" fmla="*/ 1443951 w 2887902"/>
              <a:gd name="connsiteY2" fmla="*/ 1639958 h 1639958"/>
              <a:gd name="connsiteX3" fmla="*/ 0 w 2887902"/>
              <a:gd name="connsiteY3" fmla="*/ 196007 h 1639958"/>
              <a:gd name="connsiteX0" fmla="*/ 2887902 w 2887902"/>
              <a:gd name="connsiteY0" fmla="*/ 0 h 1443951"/>
              <a:gd name="connsiteX1" fmla="*/ 1443951 w 2887902"/>
              <a:gd name="connsiteY1" fmla="*/ 1443951 h 1443951"/>
              <a:gd name="connsiteX2" fmla="*/ 0 w 2887902"/>
              <a:gd name="connsiteY2" fmla="*/ 0 h 1443951"/>
            </a:gdLst>
            <a:ahLst/>
            <a:cxnLst>
              <a:cxn ang="0">
                <a:pos x="connsiteX0" y="connsiteY0"/>
              </a:cxn>
              <a:cxn ang="0">
                <a:pos x="connsiteX1" y="connsiteY1"/>
              </a:cxn>
              <a:cxn ang="0">
                <a:pos x="connsiteX2" y="connsiteY2"/>
              </a:cxn>
            </a:cxnLst>
            <a:rect l="l" t="t" r="r" b="b"/>
            <a:pathLst>
              <a:path w="2887902" h="1443951">
                <a:moveTo>
                  <a:pt x="2887902" y="0"/>
                </a:moveTo>
                <a:cubicBezTo>
                  <a:pt x="2887902" y="797472"/>
                  <a:pt x="2241423" y="1443951"/>
                  <a:pt x="1443951" y="1443951"/>
                </a:cubicBezTo>
                <a:cubicBezTo>
                  <a:pt x="646479" y="1443951"/>
                  <a:pt x="0" y="797472"/>
                  <a:pt x="0" y="0"/>
                </a:cubicBezTo>
              </a:path>
            </a:pathLst>
          </a:custGeom>
          <a:ln w="19050">
            <a:solidFill>
              <a:schemeClr val="accent5">
                <a:lumMod val="75000"/>
              </a:schemeClr>
            </a:solidFill>
            <a:headEnd type="oval" w="sm" len="sm"/>
            <a:tailEnd type="oval" w="sm" len="sm"/>
          </a:ln>
          <a:ex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385665"/>
              </a:solidFill>
              <a:latin typeface="Calibri"/>
            </a:endParaRPr>
          </a:p>
        </p:txBody>
      </p:sp>
      <p:sp>
        <p:nvSpPr>
          <p:cNvPr id="12" name="Oval 11"/>
          <p:cNvSpPr/>
          <p:nvPr userDrawn="1"/>
        </p:nvSpPr>
        <p:spPr>
          <a:xfrm>
            <a:off x="6050280" y="3655906"/>
            <a:ext cx="91440" cy="91440"/>
          </a:xfrm>
          <a:prstGeom prst="ellipse">
            <a:avLst/>
          </a:prstGeom>
          <a:solidFill>
            <a:schemeClr val="accent5">
              <a:lumMod val="75000"/>
            </a:schemeClr>
          </a:solidFill>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385665"/>
              </a:solidFill>
              <a:latin typeface="Calibri"/>
            </a:endParaRPr>
          </a:p>
        </p:txBody>
      </p:sp>
      <p:sp>
        <p:nvSpPr>
          <p:cNvPr id="14" name="Oval 13"/>
          <p:cNvSpPr/>
          <p:nvPr userDrawn="1"/>
        </p:nvSpPr>
        <p:spPr>
          <a:xfrm>
            <a:off x="4610579" y="2207456"/>
            <a:ext cx="91440" cy="91440"/>
          </a:xfrm>
          <a:prstGeom prst="ellipse">
            <a:avLst/>
          </a:prstGeom>
          <a:solidFill>
            <a:schemeClr val="accent5">
              <a:lumMod val="75000"/>
            </a:schemeClr>
          </a:solidFill>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385665"/>
              </a:solidFill>
              <a:latin typeface="Calibri"/>
            </a:endParaRPr>
          </a:p>
        </p:txBody>
      </p:sp>
      <p:sp>
        <p:nvSpPr>
          <p:cNvPr id="16" name="Oval 15"/>
          <p:cNvSpPr/>
          <p:nvPr userDrawn="1"/>
        </p:nvSpPr>
        <p:spPr>
          <a:xfrm>
            <a:off x="7493773" y="2207456"/>
            <a:ext cx="91440" cy="91440"/>
          </a:xfrm>
          <a:prstGeom prst="ellipse">
            <a:avLst/>
          </a:prstGeom>
          <a:solidFill>
            <a:schemeClr val="accent5">
              <a:lumMod val="75000"/>
            </a:schemeClr>
          </a:solidFill>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385665"/>
              </a:solidFill>
              <a:latin typeface="Calibri"/>
            </a:endParaRPr>
          </a:p>
        </p:txBody>
      </p:sp>
      <p:sp>
        <p:nvSpPr>
          <p:cNvPr id="13" name="Text Placeholder 67"/>
          <p:cNvSpPr>
            <a:spLocks noGrp="1"/>
          </p:cNvSpPr>
          <p:nvPr>
            <p:ph type="body" sz="quarter" idx="16" hasCustomPrompt="1"/>
          </p:nvPr>
        </p:nvSpPr>
        <p:spPr>
          <a:xfrm>
            <a:off x="1587558" y="2143744"/>
            <a:ext cx="2670175" cy="1901613"/>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
        <p:nvSpPr>
          <p:cNvPr id="18" name="Text Placeholder 67"/>
          <p:cNvSpPr>
            <a:spLocks noGrp="1"/>
          </p:cNvSpPr>
          <p:nvPr>
            <p:ph type="body" sz="quarter" idx="17" hasCustomPrompt="1"/>
          </p:nvPr>
        </p:nvSpPr>
        <p:spPr>
          <a:xfrm>
            <a:off x="4760912" y="4345249"/>
            <a:ext cx="2670175" cy="1901613"/>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
        <p:nvSpPr>
          <p:cNvPr id="19" name="Text Placeholder 67"/>
          <p:cNvSpPr>
            <a:spLocks noGrp="1"/>
          </p:cNvSpPr>
          <p:nvPr>
            <p:ph type="body" sz="quarter" idx="19" hasCustomPrompt="1"/>
          </p:nvPr>
        </p:nvSpPr>
        <p:spPr>
          <a:xfrm>
            <a:off x="7934267" y="2143743"/>
            <a:ext cx="2670175" cy="1901613"/>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4916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Blue Titl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Shape 27"/>
          <p:cNvPicPr preferRelativeResize="0"/>
          <p:nvPr userDrawn="1"/>
        </p:nvPicPr>
        <p:blipFill rotWithShape="1">
          <a:blip r:embed="rId2">
            <a:alphaModFix/>
          </a:blip>
          <a:srcRect/>
          <a:stretch/>
        </p:blipFill>
        <p:spPr>
          <a:xfrm>
            <a:off x="8903677" y="5757985"/>
            <a:ext cx="2667000" cy="822325"/>
          </a:xfrm>
          <a:prstGeom prst="rect">
            <a:avLst/>
          </a:prstGeom>
          <a:noFill/>
          <a:ln>
            <a:noFill/>
          </a:ln>
        </p:spPr>
      </p:pic>
      <p:sp>
        <p:nvSpPr>
          <p:cNvPr id="8" name="Rectangle 7"/>
          <p:cNvSpPr/>
          <p:nvPr userDrawn="1"/>
        </p:nvSpPr>
        <p:spPr>
          <a:xfrm>
            <a:off x="-783164" y="-580471"/>
            <a:ext cx="6693549" cy="5755807"/>
          </a:xfrm>
          <a:prstGeom prst="rect">
            <a:avLst/>
          </a:prstGeom>
          <a:blipFill dpi="0" rotWithShape="1">
            <a:blip r:embed="rId3">
              <a:alphaModFix amt="20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9" name="Text Placeholder 6"/>
          <p:cNvSpPr>
            <a:spLocks noGrp="1"/>
          </p:cNvSpPr>
          <p:nvPr>
            <p:ph type="body" sz="quarter" idx="11" hasCustomPrompt="1"/>
          </p:nvPr>
        </p:nvSpPr>
        <p:spPr bwMode="white">
          <a:xfrm>
            <a:off x="6019800" y="3330329"/>
            <a:ext cx="5550876" cy="1593362"/>
          </a:xfrm>
          <a:prstGeom prst="rect">
            <a:avLst/>
          </a:prstGeom>
        </p:spPr>
        <p:txBody>
          <a:bodyPr tIns="0"/>
          <a:lstStyle>
            <a:lvl1pPr marL="0" indent="0" algn="l" defTabSz="914400" rtl="0" eaLnBrk="1" latinLnBrk="0" hangingPunct="1">
              <a:lnSpc>
                <a:spcPct val="80000"/>
              </a:lnSpc>
              <a:buNone/>
              <a:defRPr lang="en-US" sz="6000" b="0" kern="1200" cap="all" dirty="0" smtClean="0">
                <a:solidFill>
                  <a:srgbClr val="FFFFFF"/>
                </a:solidFill>
                <a:latin typeface="Calibri" panose="020F0502020204030204" pitchFamily="34" charset="0"/>
                <a:ea typeface="+mn-ea"/>
                <a:cs typeface="+mn-cs"/>
              </a:defRPr>
            </a:lvl1pPr>
            <a:lvl2pPr marL="0" indent="0" algn="l" defTabSz="914400" rtl="0" eaLnBrk="1" latinLnBrk="0" hangingPunct="1">
              <a:buNone/>
              <a:defRPr lang="en-US" sz="8000" b="1" kern="1200" dirty="0" smtClean="0">
                <a:solidFill>
                  <a:schemeClr val="bg1"/>
                </a:solidFill>
                <a:latin typeface="+mn-lt"/>
                <a:ea typeface="+mn-ea"/>
                <a:cs typeface="+mn-cs"/>
              </a:defRPr>
            </a:lvl2pPr>
            <a:lvl3pPr marL="0" indent="0" algn="l" defTabSz="914400" rtl="0" eaLnBrk="1" latinLnBrk="0" hangingPunct="1">
              <a:buNone/>
              <a:defRPr lang="en-US" sz="8000" b="1" kern="1200" dirty="0" smtClean="0">
                <a:solidFill>
                  <a:schemeClr val="bg1"/>
                </a:solidFill>
                <a:latin typeface="+mn-lt"/>
                <a:ea typeface="+mn-ea"/>
                <a:cs typeface="+mn-cs"/>
              </a:defRPr>
            </a:lvl3pPr>
            <a:lvl4pPr marL="0" indent="0" algn="l" defTabSz="914400" rtl="0" eaLnBrk="1" latinLnBrk="0" hangingPunct="1">
              <a:buNone/>
              <a:defRPr lang="en-US" sz="8000" b="1" kern="1200" dirty="0" smtClean="0">
                <a:solidFill>
                  <a:schemeClr val="bg1"/>
                </a:solidFill>
                <a:latin typeface="+mn-lt"/>
                <a:ea typeface="+mn-ea"/>
                <a:cs typeface="+mn-cs"/>
              </a:defRPr>
            </a:lvl4pPr>
            <a:lvl5pPr marL="0" indent="0" algn="l" defTabSz="914400" rtl="0" eaLnBrk="1" latinLnBrk="0" hangingPunct="1">
              <a:buNone/>
              <a:defRPr lang="en-US" sz="8000" b="1" kern="1200" dirty="0">
                <a:solidFill>
                  <a:schemeClr val="bg1"/>
                </a:solidFill>
                <a:latin typeface="+mn-lt"/>
                <a:ea typeface="+mn-ea"/>
                <a:cs typeface="+mn-cs"/>
              </a:defRPr>
            </a:lvl5pPr>
          </a:lstStyle>
          <a:p>
            <a:pPr lvl="0"/>
            <a:r>
              <a:rPr lang="en-US" dirty="0"/>
              <a:t>Section TITLE</a:t>
            </a:r>
          </a:p>
        </p:txBody>
      </p:sp>
      <p:sp>
        <p:nvSpPr>
          <p:cNvPr id="2" name="Slide Number Placeholder 1"/>
          <p:cNvSpPr>
            <a:spLocks noGrp="1"/>
          </p:cNvSpPr>
          <p:nvPr>
            <p:ph type="sldNum" sz="quarter" idx="12"/>
          </p:nvPr>
        </p:nvSpPr>
        <p:spPr/>
        <p:txBody>
          <a:bodyPr/>
          <a:lstStyle/>
          <a:p>
            <a:fld id="{E4F91D8B-3D2D-4DA8-AF16-61BC4BACADFD}" type="slidenum">
              <a:rPr lang="en-GB" smtClean="0"/>
              <a:pPr/>
              <a:t>‹#›</a:t>
            </a:fld>
            <a:endParaRPr lang="en-GB" dirty="0"/>
          </a:p>
        </p:txBody>
      </p:sp>
    </p:spTree>
    <p:extLst>
      <p:ext uri="{BB962C8B-B14F-4D97-AF65-F5344CB8AC3E}">
        <p14:creationId xmlns:p14="http://schemas.microsoft.com/office/powerpoint/2010/main" val="41699676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con: Single, Four Findings">
    <p:spTree>
      <p:nvGrpSpPr>
        <p:cNvPr id="1" name=""/>
        <p:cNvGrpSpPr/>
        <p:nvPr/>
      </p:nvGrpSpPr>
      <p:grpSpPr>
        <a:xfrm>
          <a:off x="0" y="0"/>
          <a:ext cx="0" cy="0"/>
          <a:chOff x="0" y="0"/>
          <a:chExt cx="0" cy="0"/>
        </a:xfrm>
      </p:grpSpPr>
      <p:sp>
        <p:nvSpPr>
          <p:cNvPr id="18" name="Text Placeholder 67"/>
          <p:cNvSpPr>
            <a:spLocks noGrp="1"/>
          </p:cNvSpPr>
          <p:nvPr>
            <p:ph type="body" sz="quarter" idx="16" hasCustomPrompt="1"/>
          </p:nvPr>
        </p:nvSpPr>
        <p:spPr>
          <a:xfrm>
            <a:off x="1587558" y="2143744"/>
            <a:ext cx="2670175" cy="1901613"/>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 name="Oval 14"/>
          <p:cNvSpPr/>
          <p:nvPr userDrawn="1"/>
        </p:nvSpPr>
        <p:spPr bwMode="gray">
          <a:xfrm>
            <a:off x="4652049" y="2253176"/>
            <a:ext cx="2887902" cy="1443951"/>
          </a:xfrm>
          <a:custGeom>
            <a:avLst/>
            <a:gdLst>
              <a:gd name="connsiteX0" fmla="*/ 2873065 w 2887902"/>
              <a:gd name="connsiteY0" fmla="*/ 0 h 1639958"/>
              <a:gd name="connsiteX1" fmla="*/ 2887902 w 2887902"/>
              <a:gd name="connsiteY1" fmla="*/ 196007 h 1639958"/>
              <a:gd name="connsiteX2" fmla="*/ 1443951 w 2887902"/>
              <a:gd name="connsiteY2" fmla="*/ 1639958 h 1639958"/>
              <a:gd name="connsiteX3" fmla="*/ 0 w 2887902"/>
              <a:gd name="connsiteY3" fmla="*/ 196007 h 1639958"/>
              <a:gd name="connsiteX4" fmla="*/ 106277 w 2887902"/>
              <a:gd name="connsiteY4" fmla="*/ 91440 h 1639958"/>
              <a:gd name="connsiteX0" fmla="*/ 2873065 w 2887902"/>
              <a:gd name="connsiteY0" fmla="*/ 0 h 1639958"/>
              <a:gd name="connsiteX1" fmla="*/ 2887902 w 2887902"/>
              <a:gd name="connsiteY1" fmla="*/ 196007 h 1639958"/>
              <a:gd name="connsiteX2" fmla="*/ 1443951 w 2887902"/>
              <a:gd name="connsiteY2" fmla="*/ 1639958 h 1639958"/>
              <a:gd name="connsiteX3" fmla="*/ 0 w 2887902"/>
              <a:gd name="connsiteY3" fmla="*/ 196007 h 1639958"/>
              <a:gd name="connsiteX0" fmla="*/ 2887902 w 2887902"/>
              <a:gd name="connsiteY0" fmla="*/ 0 h 1443951"/>
              <a:gd name="connsiteX1" fmla="*/ 1443951 w 2887902"/>
              <a:gd name="connsiteY1" fmla="*/ 1443951 h 1443951"/>
              <a:gd name="connsiteX2" fmla="*/ 0 w 2887902"/>
              <a:gd name="connsiteY2" fmla="*/ 0 h 1443951"/>
            </a:gdLst>
            <a:ahLst/>
            <a:cxnLst>
              <a:cxn ang="0">
                <a:pos x="connsiteX0" y="connsiteY0"/>
              </a:cxn>
              <a:cxn ang="0">
                <a:pos x="connsiteX1" y="connsiteY1"/>
              </a:cxn>
              <a:cxn ang="0">
                <a:pos x="connsiteX2" y="connsiteY2"/>
              </a:cxn>
            </a:cxnLst>
            <a:rect l="l" t="t" r="r" b="b"/>
            <a:pathLst>
              <a:path w="2887902" h="1443951">
                <a:moveTo>
                  <a:pt x="2887902" y="0"/>
                </a:moveTo>
                <a:cubicBezTo>
                  <a:pt x="2887902" y="797472"/>
                  <a:pt x="2241423" y="1443951"/>
                  <a:pt x="1443951" y="1443951"/>
                </a:cubicBezTo>
                <a:cubicBezTo>
                  <a:pt x="646479" y="1443951"/>
                  <a:pt x="0" y="797472"/>
                  <a:pt x="0" y="0"/>
                </a:cubicBezTo>
              </a:path>
            </a:pathLst>
          </a:custGeom>
          <a:ln w="19050">
            <a:solidFill>
              <a:schemeClr val="accent5">
                <a:lumMod val="75000"/>
              </a:schemeClr>
            </a:solidFill>
            <a:headEnd type="oval" w="sm" len="sm"/>
            <a:tailEnd type="oval" w="sm" len="sm"/>
          </a:ln>
          <a:ex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latin typeface="Calibri"/>
            </a:endParaRPr>
          </a:p>
        </p:txBody>
      </p:sp>
      <p:sp>
        <p:nvSpPr>
          <p:cNvPr id="12" name="Oval 11"/>
          <p:cNvSpPr/>
          <p:nvPr userDrawn="1"/>
        </p:nvSpPr>
        <p:spPr>
          <a:xfrm>
            <a:off x="6705600" y="3491355"/>
            <a:ext cx="91440" cy="91440"/>
          </a:xfrm>
          <a:prstGeom prst="ellipse">
            <a:avLst/>
          </a:prstGeom>
          <a:solidFill>
            <a:schemeClr val="accent5">
              <a:lumMod val="75000"/>
            </a:schemeClr>
          </a:solidFill>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latin typeface="Calibri"/>
            </a:endParaRPr>
          </a:p>
        </p:txBody>
      </p:sp>
      <p:sp>
        <p:nvSpPr>
          <p:cNvPr id="13" name="Oval 12"/>
          <p:cNvSpPr/>
          <p:nvPr userDrawn="1"/>
        </p:nvSpPr>
        <p:spPr>
          <a:xfrm>
            <a:off x="5440680" y="3503875"/>
            <a:ext cx="91440" cy="91440"/>
          </a:xfrm>
          <a:prstGeom prst="ellipse">
            <a:avLst/>
          </a:prstGeom>
          <a:solidFill>
            <a:schemeClr val="accent5">
              <a:lumMod val="75000"/>
            </a:schemeClr>
          </a:solidFill>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latin typeface="Calibri"/>
            </a:endParaRPr>
          </a:p>
        </p:txBody>
      </p:sp>
      <p:sp>
        <p:nvSpPr>
          <p:cNvPr id="14" name="Oval 13"/>
          <p:cNvSpPr/>
          <p:nvPr userDrawn="1"/>
        </p:nvSpPr>
        <p:spPr>
          <a:xfrm>
            <a:off x="4606769" y="2207456"/>
            <a:ext cx="91440" cy="91440"/>
          </a:xfrm>
          <a:prstGeom prst="ellipse">
            <a:avLst/>
          </a:prstGeom>
          <a:solidFill>
            <a:schemeClr val="accent5">
              <a:lumMod val="75000"/>
            </a:schemeClr>
          </a:solidFill>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latin typeface="Calibri"/>
            </a:endParaRPr>
          </a:p>
        </p:txBody>
      </p:sp>
      <p:sp>
        <p:nvSpPr>
          <p:cNvPr id="16" name="Oval 15"/>
          <p:cNvSpPr/>
          <p:nvPr userDrawn="1"/>
        </p:nvSpPr>
        <p:spPr>
          <a:xfrm>
            <a:off x="7493350" y="2207456"/>
            <a:ext cx="91440" cy="91440"/>
          </a:xfrm>
          <a:prstGeom prst="ellipse">
            <a:avLst/>
          </a:prstGeom>
          <a:solidFill>
            <a:schemeClr val="accent5">
              <a:lumMod val="75000"/>
            </a:schemeClr>
          </a:solidFill>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latin typeface="Calibri"/>
            </a:endParaRPr>
          </a:p>
        </p:txBody>
      </p:sp>
      <p:sp>
        <p:nvSpPr>
          <p:cNvPr id="20" name="Text Placeholder 67"/>
          <p:cNvSpPr>
            <a:spLocks noGrp="1"/>
          </p:cNvSpPr>
          <p:nvPr>
            <p:ph type="body" sz="quarter" idx="17" hasCustomPrompt="1"/>
          </p:nvPr>
        </p:nvSpPr>
        <p:spPr>
          <a:xfrm>
            <a:off x="2770505" y="4345249"/>
            <a:ext cx="2670175" cy="1901613"/>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
        <p:nvSpPr>
          <p:cNvPr id="21" name="Text Placeholder 67"/>
          <p:cNvSpPr>
            <a:spLocks noGrp="1"/>
          </p:cNvSpPr>
          <p:nvPr>
            <p:ph type="body" sz="quarter" idx="18" hasCustomPrompt="1"/>
          </p:nvPr>
        </p:nvSpPr>
        <p:spPr>
          <a:xfrm>
            <a:off x="6705600" y="4375729"/>
            <a:ext cx="2670175" cy="1901613"/>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
        <p:nvSpPr>
          <p:cNvPr id="22" name="Text Placeholder 67"/>
          <p:cNvSpPr>
            <a:spLocks noGrp="1"/>
          </p:cNvSpPr>
          <p:nvPr>
            <p:ph type="body" sz="quarter" idx="19" hasCustomPrompt="1"/>
          </p:nvPr>
        </p:nvSpPr>
        <p:spPr>
          <a:xfrm>
            <a:off x="7934267" y="2143743"/>
            <a:ext cx="2670175" cy="1901613"/>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412296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con: Three Findings">
    <p:spTree>
      <p:nvGrpSpPr>
        <p:cNvPr id="1" name=""/>
        <p:cNvGrpSpPr/>
        <p:nvPr/>
      </p:nvGrpSpPr>
      <p:grpSpPr>
        <a:xfrm>
          <a:off x="0" y="0"/>
          <a:ext cx="0" cy="0"/>
          <a:chOff x="0" y="0"/>
          <a:chExt cx="0" cy="0"/>
        </a:xfrm>
      </p:grpSpPr>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Arc 5"/>
          <p:cNvSpPr/>
          <p:nvPr userDrawn="1"/>
        </p:nvSpPr>
        <p:spPr>
          <a:xfrm>
            <a:off x="-5074920" y="2420144"/>
            <a:ext cx="10149840" cy="8874146"/>
          </a:xfrm>
          <a:prstGeom prst="arc">
            <a:avLst/>
          </a:prstGeom>
          <a:noFill/>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Calibri"/>
            </a:endParaRPr>
          </a:p>
        </p:txBody>
      </p:sp>
      <p:sp>
        <p:nvSpPr>
          <p:cNvPr id="7" name="Oval 6"/>
          <p:cNvSpPr>
            <a:spLocks noChangeArrowheads="1"/>
          </p:cNvSpPr>
          <p:nvPr userDrawn="1"/>
        </p:nvSpPr>
        <p:spPr bwMode="auto">
          <a:xfrm>
            <a:off x="948055" y="2147094"/>
            <a:ext cx="984250" cy="979488"/>
          </a:xfrm>
          <a:prstGeom prst="ellipse">
            <a:avLst/>
          </a:prstGeom>
          <a:solidFill>
            <a:schemeClr val="bg1"/>
          </a:solidFill>
          <a:ln w="19050">
            <a:solidFill>
              <a:schemeClr val="accent1"/>
            </a:solidFill>
          </a:ln>
          <a:extLst/>
        </p:spPr>
        <p:txBody>
          <a:bodyPr vert="horz" wrap="square" lIns="91440" tIns="45720" rIns="91440" bIns="45720" numCol="1" anchor="t" anchorCtr="0" compatLnSpc="1">
            <a:prstTxWarp prst="textNoShape">
              <a:avLst/>
            </a:prstTxWarp>
          </a:bodyPr>
          <a:lstStyle/>
          <a:p>
            <a:endParaRPr lang="en-US">
              <a:solidFill>
                <a:srgbClr val="000000"/>
              </a:solidFill>
              <a:latin typeface="Calibri"/>
            </a:endParaRPr>
          </a:p>
        </p:txBody>
      </p:sp>
      <p:sp>
        <p:nvSpPr>
          <p:cNvPr id="8" name="Oval 7"/>
          <p:cNvSpPr>
            <a:spLocks noChangeArrowheads="1"/>
          </p:cNvSpPr>
          <p:nvPr userDrawn="1"/>
        </p:nvSpPr>
        <p:spPr bwMode="auto">
          <a:xfrm>
            <a:off x="4262120" y="4960521"/>
            <a:ext cx="979488" cy="979488"/>
          </a:xfrm>
          <a:prstGeom prst="ellipse">
            <a:avLst/>
          </a:prstGeom>
          <a:solidFill>
            <a:schemeClr val="bg1"/>
          </a:solidFill>
          <a:ln w="19050">
            <a:solidFill>
              <a:schemeClr val="accent1"/>
            </a:solidFill>
          </a:ln>
          <a:extLst/>
        </p:spPr>
        <p:txBody>
          <a:bodyPr vert="horz" wrap="square" lIns="91440" tIns="45720" rIns="91440" bIns="45720" numCol="1" anchor="t" anchorCtr="0" compatLnSpc="1">
            <a:prstTxWarp prst="textNoShape">
              <a:avLst/>
            </a:prstTxWarp>
          </a:bodyPr>
          <a:lstStyle/>
          <a:p>
            <a:endParaRPr lang="en-US">
              <a:solidFill>
                <a:srgbClr val="000000"/>
              </a:solidFill>
              <a:latin typeface="Calibri"/>
            </a:endParaRPr>
          </a:p>
        </p:txBody>
      </p:sp>
      <p:sp>
        <p:nvSpPr>
          <p:cNvPr id="9" name="Oval 8"/>
          <p:cNvSpPr>
            <a:spLocks noChangeArrowheads="1"/>
          </p:cNvSpPr>
          <p:nvPr userDrawn="1"/>
        </p:nvSpPr>
        <p:spPr bwMode="auto">
          <a:xfrm>
            <a:off x="3048000" y="3165046"/>
            <a:ext cx="979488" cy="979488"/>
          </a:xfrm>
          <a:prstGeom prst="ellipse">
            <a:avLst/>
          </a:prstGeom>
          <a:solidFill>
            <a:schemeClr val="bg1"/>
          </a:solidFill>
          <a:ln w="19050">
            <a:solidFill>
              <a:schemeClr val="accent1"/>
            </a:solidFill>
          </a:ln>
          <a:extLst/>
        </p:spPr>
        <p:txBody>
          <a:bodyPr vert="horz" wrap="square" lIns="91440" tIns="45720" rIns="91440" bIns="45720" numCol="1" anchor="t" anchorCtr="0" compatLnSpc="1">
            <a:prstTxWarp prst="textNoShape">
              <a:avLst/>
            </a:prstTxWarp>
          </a:bodyPr>
          <a:lstStyle/>
          <a:p>
            <a:endParaRPr lang="en-US">
              <a:solidFill>
                <a:srgbClr val="000000"/>
              </a:solidFill>
              <a:latin typeface="Calibri"/>
            </a:endParaRPr>
          </a:p>
        </p:txBody>
      </p:sp>
      <p:sp>
        <p:nvSpPr>
          <p:cNvPr id="40" name="Text Placeholder 67"/>
          <p:cNvSpPr>
            <a:spLocks noGrp="1"/>
          </p:cNvSpPr>
          <p:nvPr>
            <p:ph type="body" sz="quarter" idx="12" hasCustomPrompt="1"/>
          </p:nvPr>
        </p:nvSpPr>
        <p:spPr>
          <a:xfrm>
            <a:off x="2209800" y="1944882"/>
            <a:ext cx="9372600" cy="974589"/>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defRPr>
            </a:lvl4pPr>
          </a:lstStyle>
          <a:p>
            <a:pPr lvl="0"/>
            <a:r>
              <a:rPr lang="en-US" dirty="0"/>
              <a:t>Body Copy…</a:t>
            </a:r>
          </a:p>
          <a:p>
            <a:pPr lvl="1"/>
            <a:r>
              <a:rPr lang="en-US" dirty="0"/>
              <a:t>Second level</a:t>
            </a:r>
          </a:p>
          <a:p>
            <a:pPr lvl="2"/>
            <a:r>
              <a:rPr lang="en-US" dirty="0"/>
              <a:t>Third level</a:t>
            </a:r>
          </a:p>
        </p:txBody>
      </p:sp>
      <p:sp>
        <p:nvSpPr>
          <p:cNvPr id="41" name="Text Placeholder 67"/>
          <p:cNvSpPr>
            <a:spLocks noGrp="1"/>
          </p:cNvSpPr>
          <p:nvPr>
            <p:ph type="body" sz="quarter" idx="13" hasCustomPrompt="1"/>
          </p:nvPr>
        </p:nvSpPr>
        <p:spPr>
          <a:xfrm>
            <a:off x="4267200" y="3252161"/>
            <a:ext cx="7315201" cy="974589"/>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defRPr>
            </a:lvl4pPr>
          </a:lstStyle>
          <a:p>
            <a:pPr lvl="0"/>
            <a:r>
              <a:rPr lang="en-US" dirty="0"/>
              <a:t>Body Copy…</a:t>
            </a:r>
          </a:p>
          <a:p>
            <a:pPr lvl="1"/>
            <a:r>
              <a:rPr lang="en-US" dirty="0"/>
              <a:t>Second level</a:t>
            </a:r>
          </a:p>
          <a:p>
            <a:pPr lvl="2"/>
            <a:r>
              <a:rPr lang="en-US" dirty="0"/>
              <a:t>Third level</a:t>
            </a:r>
          </a:p>
        </p:txBody>
      </p:sp>
      <p:sp>
        <p:nvSpPr>
          <p:cNvPr id="42" name="Text Placeholder 67"/>
          <p:cNvSpPr>
            <a:spLocks noGrp="1"/>
          </p:cNvSpPr>
          <p:nvPr>
            <p:ph type="body" sz="quarter" idx="14" hasCustomPrompt="1"/>
          </p:nvPr>
        </p:nvSpPr>
        <p:spPr>
          <a:xfrm>
            <a:off x="5486399" y="4800600"/>
            <a:ext cx="6096001" cy="974589"/>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defRPr>
            </a:lvl4pPr>
          </a:lstStyle>
          <a:p>
            <a:pPr lvl="0"/>
            <a:r>
              <a:rPr lang="en-US" dirty="0"/>
              <a:t>Body Copy…</a:t>
            </a:r>
          </a:p>
          <a:p>
            <a:pPr lvl="1"/>
            <a:r>
              <a:rPr lang="en-US" dirty="0"/>
              <a:t>Second level</a:t>
            </a:r>
          </a:p>
          <a:p>
            <a:pPr lvl="2"/>
            <a:r>
              <a:rPr lang="en-US" dirty="0"/>
              <a:t>Third level</a:t>
            </a:r>
          </a:p>
        </p:txBody>
      </p:sp>
    </p:spTree>
    <p:extLst>
      <p:ext uri="{BB962C8B-B14F-4D97-AF65-F5344CB8AC3E}">
        <p14:creationId xmlns:p14="http://schemas.microsoft.com/office/powerpoint/2010/main" val="8216781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con: Three Findings 2">
    <p:spTree>
      <p:nvGrpSpPr>
        <p:cNvPr id="1" name=""/>
        <p:cNvGrpSpPr/>
        <p:nvPr/>
      </p:nvGrpSpPr>
      <p:grpSpPr>
        <a:xfrm>
          <a:off x="0" y="0"/>
          <a:ext cx="0" cy="0"/>
          <a:chOff x="0" y="0"/>
          <a:chExt cx="0" cy="0"/>
        </a:xfrm>
      </p:grpSpPr>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0" name="Text Placeholder 67"/>
          <p:cNvSpPr>
            <a:spLocks noGrp="1"/>
          </p:cNvSpPr>
          <p:nvPr>
            <p:ph type="body" sz="quarter" idx="12" hasCustomPrompt="1"/>
          </p:nvPr>
        </p:nvSpPr>
        <p:spPr>
          <a:xfrm>
            <a:off x="2438400" y="2141605"/>
            <a:ext cx="9144001" cy="974589"/>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defRPr>
            </a:lvl4pPr>
          </a:lstStyle>
          <a:p>
            <a:pPr lvl="0"/>
            <a:r>
              <a:rPr lang="en-US" dirty="0"/>
              <a:t>Body Copy…</a:t>
            </a:r>
          </a:p>
          <a:p>
            <a:pPr lvl="1"/>
            <a:r>
              <a:rPr lang="en-US" dirty="0"/>
              <a:t>Second level</a:t>
            </a:r>
          </a:p>
          <a:p>
            <a:pPr lvl="2"/>
            <a:r>
              <a:rPr lang="en-US" dirty="0"/>
              <a:t>Third level</a:t>
            </a:r>
          </a:p>
        </p:txBody>
      </p:sp>
      <p:sp>
        <p:nvSpPr>
          <p:cNvPr id="41" name="Text Placeholder 67"/>
          <p:cNvSpPr>
            <a:spLocks noGrp="1"/>
          </p:cNvSpPr>
          <p:nvPr>
            <p:ph type="body" sz="quarter" idx="13" hasCustomPrompt="1"/>
          </p:nvPr>
        </p:nvSpPr>
        <p:spPr>
          <a:xfrm>
            <a:off x="4267200" y="3661602"/>
            <a:ext cx="7315201" cy="974589"/>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defRPr>
            </a:lvl4pPr>
          </a:lstStyle>
          <a:p>
            <a:pPr lvl="0"/>
            <a:r>
              <a:rPr lang="en-US" dirty="0"/>
              <a:t>Body Copy…</a:t>
            </a:r>
          </a:p>
          <a:p>
            <a:pPr lvl="1"/>
            <a:r>
              <a:rPr lang="en-US" dirty="0"/>
              <a:t>Second level</a:t>
            </a:r>
          </a:p>
          <a:p>
            <a:pPr lvl="2"/>
            <a:r>
              <a:rPr lang="en-US" dirty="0"/>
              <a:t>Third level</a:t>
            </a:r>
          </a:p>
        </p:txBody>
      </p:sp>
      <p:sp>
        <p:nvSpPr>
          <p:cNvPr id="42" name="Text Placeholder 67"/>
          <p:cNvSpPr>
            <a:spLocks noGrp="1"/>
          </p:cNvSpPr>
          <p:nvPr>
            <p:ph type="body" sz="quarter" idx="14" hasCustomPrompt="1"/>
          </p:nvPr>
        </p:nvSpPr>
        <p:spPr>
          <a:xfrm>
            <a:off x="6096000" y="5181600"/>
            <a:ext cx="5486401" cy="974589"/>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defRPr>
            </a:lvl4pPr>
          </a:lstStyle>
          <a:p>
            <a:pPr lvl="0"/>
            <a:r>
              <a:rPr lang="en-US" dirty="0"/>
              <a:t>Body Copy…</a:t>
            </a:r>
          </a:p>
          <a:p>
            <a:pPr lvl="1"/>
            <a:r>
              <a:rPr lang="en-US" dirty="0"/>
              <a:t>Second level</a:t>
            </a:r>
          </a:p>
          <a:p>
            <a:pPr lvl="2"/>
            <a:r>
              <a:rPr lang="en-US" dirty="0"/>
              <a:t>Third level</a:t>
            </a:r>
          </a:p>
        </p:txBody>
      </p:sp>
    </p:spTree>
    <p:extLst>
      <p:ext uri="{BB962C8B-B14F-4D97-AF65-F5344CB8AC3E}">
        <p14:creationId xmlns:p14="http://schemas.microsoft.com/office/powerpoint/2010/main" val="42552643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con: One Large">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611065" y="1954802"/>
            <a:ext cx="10971335" cy="701675"/>
          </a:xfrm>
        </p:spPr>
        <p:txBody>
          <a:bodyPr lIns="0" rIns="0" anchor="t">
            <a:normAutofit/>
          </a:bodyPr>
          <a:lstStyle>
            <a:lvl1pPr>
              <a:defRPr sz="2000" i="1" baseline="0">
                <a:solidFill>
                  <a:schemeClr val="accent2"/>
                </a:solidFill>
              </a:defRPr>
            </a:lvl1pPr>
          </a:lstStyle>
          <a:p>
            <a:pPr lvl="0"/>
            <a:r>
              <a:rPr lang="en-US" dirty="0"/>
              <a:t>Additional detail (headline finding…)</a:t>
            </a:r>
          </a:p>
        </p:txBody>
      </p:sp>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baseline="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Text Placeholder 67"/>
          <p:cNvSpPr>
            <a:spLocks noGrp="1"/>
          </p:cNvSpPr>
          <p:nvPr>
            <p:ph type="body" sz="quarter" idx="12" hasCustomPrompt="1"/>
          </p:nvPr>
        </p:nvSpPr>
        <p:spPr>
          <a:xfrm>
            <a:off x="5181600" y="3370677"/>
            <a:ext cx="6400800" cy="974589"/>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defRPr>
            </a:lvl4pPr>
          </a:lstStyle>
          <a:p>
            <a:pPr lvl="0"/>
            <a:r>
              <a:rPr lang="en-US" dirty="0"/>
              <a:t>Body Copy…</a:t>
            </a:r>
          </a:p>
          <a:p>
            <a:pPr lvl="1"/>
            <a:r>
              <a:rPr lang="en-US" dirty="0"/>
              <a:t>Second level</a:t>
            </a:r>
          </a:p>
          <a:p>
            <a:pPr lvl="2"/>
            <a:r>
              <a:rPr lang="en-US" dirty="0"/>
              <a:t>Third level</a:t>
            </a:r>
          </a:p>
        </p:txBody>
      </p:sp>
    </p:spTree>
    <p:extLst>
      <p:ext uri="{BB962C8B-B14F-4D97-AF65-F5344CB8AC3E}">
        <p14:creationId xmlns:p14="http://schemas.microsoft.com/office/powerpoint/2010/main" val="21029229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con: Three Large">
    <p:spTree>
      <p:nvGrpSpPr>
        <p:cNvPr id="1" name=""/>
        <p:cNvGrpSpPr/>
        <p:nvPr/>
      </p:nvGrpSpPr>
      <p:grpSpPr>
        <a:xfrm>
          <a:off x="0" y="0"/>
          <a:ext cx="0" cy="0"/>
          <a:chOff x="0" y="0"/>
          <a:chExt cx="0" cy="0"/>
        </a:xfrm>
      </p:grpSpPr>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Text Placeholder 67"/>
          <p:cNvSpPr>
            <a:spLocks noGrp="1"/>
          </p:cNvSpPr>
          <p:nvPr>
            <p:ph type="body" sz="quarter" idx="17" hasCustomPrompt="1"/>
          </p:nvPr>
        </p:nvSpPr>
        <p:spPr>
          <a:xfrm>
            <a:off x="609600" y="3754119"/>
            <a:ext cx="3276842" cy="2415540"/>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
        <p:nvSpPr>
          <p:cNvPr id="7" name="Text Placeholder 67"/>
          <p:cNvSpPr>
            <a:spLocks noGrp="1"/>
          </p:cNvSpPr>
          <p:nvPr>
            <p:ph type="body" sz="quarter" idx="18" hasCustomPrompt="1"/>
          </p:nvPr>
        </p:nvSpPr>
        <p:spPr>
          <a:xfrm>
            <a:off x="4457821" y="3776979"/>
            <a:ext cx="3276842" cy="2415540"/>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
        <p:nvSpPr>
          <p:cNvPr id="8" name="Text Placeholder 67"/>
          <p:cNvSpPr>
            <a:spLocks noGrp="1"/>
          </p:cNvSpPr>
          <p:nvPr>
            <p:ph type="body" sz="quarter" idx="19" hasCustomPrompt="1"/>
          </p:nvPr>
        </p:nvSpPr>
        <p:spPr>
          <a:xfrm>
            <a:off x="8305800" y="3754119"/>
            <a:ext cx="3276842" cy="2415540"/>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347773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Long Headline">
    <p:spTree>
      <p:nvGrpSpPr>
        <p:cNvPr id="1" name=""/>
        <p:cNvGrpSpPr/>
        <p:nvPr/>
      </p:nvGrpSpPr>
      <p:grpSpPr>
        <a:xfrm>
          <a:off x="0" y="0"/>
          <a:ext cx="0" cy="0"/>
          <a:chOff x="0" y="0"/>
          <a:chExt cx="0" cy="0"/>
        </a:xfrm>
      </p:grpSpPr>
      <p:sp>
        <p:nvSpPr>
          <p:cNvPr id="4" name="Text Placeholder 16"/>
          <p:cNvSpPr>
            <a:spLocks noGrp="1"/>
          </p:cNvSpPr>
          <p:nvPr>
            <p:ph type="body" sz="quarter" idx="10" hasCustomPrompt="1"/>
          </p:nvPr>
        </p:nvSpPr>
        <p:spPr>
          <a:xfrm>
            <a:off x="609600" y="668221"/>
            <a:ext cx="10972798" cy="931979"/>
          </a:xfrm>
        </p:spPr>
        <p:txBody>
          <a:bodyPr lIns="0" rIns="0">
            <a:normAutofit/>
          </a:bodyPr>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Headline Finding…</a:t>
            </a:r>
          </a:p>
        </p:txBody>
      </p:sp>
      <p:sp>
        <p:nvSpPr>
          <p:cNvPr id="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UPDATE TITLE</a:t>
            </a:r>
          </a:p>
        </p:txBody>
      </p:sp>
    </p:spTree>
    <p:extLst>
      <p:ext uri="{BB962C8B-B14F-4D97-AF65-F5344CB8AC3E}">
        <p14:creationId xmlns:p14="http://schemas.microsoft.com/office/powerpoint/2010/main" val="25427109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4" name="Text Placeholder 16"/>
          <p:cNvSpPr>
            <a:spLocks noGrp="1"/>
          </p:cNvSpPr>
          <p:nvPr>
            <p:ph type="body" sz="quarter" idx="10" hasCustomPrompt="1"/>
          </p:nvPr>
        </p:nvSpPr>
        <p:spPr>
          <a:xfrm>
            <a:off x="609600" y="668221"/>
            <a:ext cx="10972798" cy="931979"/>
          </a:xfrm>
        </p:spPr>
        <p:txBody>
          <a:bodyPr lIns="0" rIns="0">
            <a:normAutofit/>
          </a:bodyPr>
          <a:lstStyle>
            <a:lvl1pPr>
              <a:spcBef>
                <a:spcPts val="0"/>
              </a:spcBef>
              <a:defRPr sz="3000" baseline="0">
                <a:solidFill>
                  <a:schemeClr val="tx2"/>
                </a:solidFill>
              </a:defRPr>
            </a:lvl1pPr>
            <a:lvl2pPr>
              <a:lnSpc>
                <a:spcPct val="100000"/>
              </a:lnSpc>
              <a:spcBef>
                <a:spcPts val="5400"/>
              </a:spcBef>
              <a:defRPr sz="2800"/>
            </a:lvl2pPr>
            <a:lvl3pPr>
              <a:spcBef>
                <a:spcPts val="1200"/>
              </a:spcBef>
              <a:defRPr/>
            </a:lvl3pPr>
          </a:lstStyle>
          <a:p>
            <a:pPr lvl="0"/>
            <a:r>
              <a:rPr lang="en-US" dirty="0"/>
              <a:t>Headline Only…</a:t>
            </a:r>
          </a:p>
        </p:txBody>
      </p:sp>
    </p:spTree>
    <p:extLst>
      <p:ext uri="{BB962C8B-B14F-4D97-AF65-F5344CB8AC3E}">
        <p14:creationId xmlns:p14="http://schemas.microsoft.com/office/powerpoint/2010/main" val="2616274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Three">
    <p:spTree>
      <p:nvGrpSpPr>
        <p:cNvPr id="1" name=""/>
        <p:cNvGrpSpPr/>
        <p:nvPr/>
      </p:nvGrpSpPr>
      <p:grpSpPr>
        <a:xfrm>
          <a:off x="0" y="0"/>
          <a:ext cx="0" cy="0"/>
          <a:chOff x="0" y="0"/>
          <a:chExt cx="0" cy="0"/>
        </a:xfrm>
      </p:grpSpPr>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Picture Placeholder 2"/>
          <p:cNvSpPr>
            <a:spLocks noGrp="1"/>
          </p:cNvSpPr>
          <p:nvPr>
            <p:ph type="pic" sz="quarter" idx="11" hasCustomPrompt="1"/>
          </p:nvPr>
        </p:nvSpPr>
        <p:spPr>
          <a:xfrm>
            <a:off x="609600" y="2057400"/>
            <a:ext cx="7086600" cy="4191000"/>
          </a:xfrm>
          <a:ln>
            <a:solidFill>
              <a:schemeClr val="bg1">
                <a:lumMod val="85000"/>
              </a:schemeClr>
            </a:solidFill>
          </a:ln>
        </p:spPr>
        <p:txBody>
          <a:bodyPr>
            <a:normAutofit/>
          </a:bodyPr>
          <a:lstStyle>
            <a:lvl1pPr algn="ctr">
              <a:defRPr sz="2400">
                <a:solidFill>
                  <a:schemeClr val="accent4">
                    <a:lumMod val="75000"/>
                  </a:schemeClr>
                </a:solidFill>
              </a:defRPr>
            </a:lvl1pPr>
          </a:lstStyle>
          <a:p>
            <a:r>
              <a:rPr lang="en-US" dirty="0"/>
              <a:t>Add a respondent image here.  This should be the best image in the group, or the one that represents your findings the most.  Make sure it fits appropriately. </a:t>
            </a:r>
            <a:endParaRPr lang="en-GB" dirty="0"/>
          </a:p>
        </p:txBody>
      </p:sp>
      <p:sp>
        <p:nvSpPr>
          <p:cNvPr id="7" name="Picture Placeholder 2"/>
          <p:cNvSpPr>
            <a:spLocks noGrp="1"/>
          </p:cNvSpPr>
          <p:nvPr>
            <p:ph type="pic" sz="quarter" idx="12" hasCustomPrompt="1"/>
          </p:nvPr>
        </p:nvSpPr>
        <p:spPr>
          <a:xfrm>
            <a:off x="7924800" y="2057400"/>
            <a:ext cx="3657600" cy="1981200"/>
          </a:xfrm>
          <a:ln>
            <a:solidFill>
              <a:schemeClr val="bg1">
                <a:lumMod val="85000"/>
              </a:schemeClr>
            </a:solidFill>
          </a:ln>
        </p:spPr>
        <p:txBody>
          <a:bodyPr>
            <a:normAutofit/>
          </a:bodyPr>
          <a:lstStyle>
            <a:lvl1pPr algn="ctr">
              <a:defRPr sz="2400">
                <a:solidFill>
                  <a:schemeClr val="accent4">
                    <a:lumMod val="75000"/>
                  </a:schemeClr>
                </a:solidFill>
              </a:defRPr>
            </a:lvl1pPr>
          </a:lstStyle>
          <a:p>
            <a:r>
              <a:rPr lang="en-US" dirty="0"/>
              <a:t>Add another image here.</a:t>
            </a:r>
            <a:endParaRPr lang="en-GB" dirty="0"/>
          </a:p>
        </p:txBody>
      </p:sp>
      <p:sp>
        <p:nvSpPr>
          <p:cNvPr id="8" name="Picture Placeholder 2"/>
          <p:cNvSpPr>
            <a:spLocks noGrp="1"/>
          </p:cNvSpPr>
          <p:nvPr>
            <p:ph type="pic" sz="quarter" idx="13" hasCustomPrompt="1"/>
          </p:nvPr>
        </p:nvSpPr>
        <p:spPr>
          <a:xfrm>
            <a:off x="7924800" y="4267200"/>
            <a:ext cx="3657600" cy="1981200"/>
          </a:xfrm>
          <a:ln>
            <a:solidFill>
              <a:schemeClr val="bg1">
                <a:lumMod val="85000"/>
              </a:schemeClr>
            </a:solidFill>
          </a:ln>
        </p:spPr>
        <p:txBody>
          <a:bodyPr>
            <a:normAutofit/>
          </a:bodyPr>
          <a:lstStyle>
            <a:lvl1pPr algn="ctr">
              <a:defRPr sz="2400">
                <a:solidFill>
                  <a:schemeClr val="accent4">
                    <a:lumMod val="75000"/>
                  </a:schemeClr>
                </a:solidFill>
              </a:defRPr>
            </a:lvl1pPr>
          </a:lstStyle>
          <a:p>
            <a:r>
              <a:rPr lang="en-US" dirty="0"/>
              <a:t>Add another image here.</a:t>
            </a:r>
            <a:endParaRPr lang="en-GB" dirty="0"/>
          </a:p>
        </p:txBody>
      </p:sp>
    </p:spTree>
    <p:extLst>
      <p:ext uri="{BB962C8B-B14F-4D97-AF65-F5344CB8AC3E}">
        <p14:creationId xmlns:p14="http://schemas.microsoft.com/office/powerpoint/2010/main" val="40008181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With Copy Bottom">
    <p:spTree>
      <p:nvGrpSpPr>
        <p:cNvPr id="1" name=""/>
        <p:cNvGrpSpPr/>
        <p:nvPr/>
      </p:nvGrpSpPr>
      <p:grpSpPr>
        <a:xfrm>
          <a:off x="0" y="0"/>
          <a:ext cx="0" cy="0"/>
          <a:chOff x="0" y="0"/>
          <a:chExt cx="0" cy="0"/>
        </a:xfrm>
      </p:grpSpPr>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Picture Placeholder 2"/>
          <p:cNvSpPr>
            <a:spLocks noGrp="1"/>
          </p:cNvSpPr>
          <p:nvPr>
            <p:ph type="pic" sz="quarter" idx="11" hasCustomPrompt="1"/>
          </p:nvPr>
        </p:nvSpPr>
        <p:spPr>
          <a:xfrm>
            <a:off x="609600" y="2057400"/>
            <a:ext cx="6400800" cy="4191000"/>
          </a:xfrm>
          <a:ln>
            <a:solidFill>
              <a:schemeClr val="bg1">
                <a:lumMod val="85000"/>
              </a:schemeClr>
            </a:solidFill>
          </a:ln>
        </p:spPr>
        <p:txBody>
          <a:bodyPr>
            <a:normAutofit/>
          </a:bodyPr>
          <a:lstStyle>
            <a:lvl1pPr algn="ctr">
              <a:defRPr sz="2400">
                <a:solidFill>
                  <a:schemeClr val="accent4">
                    <a:lumMod val="75000"/>
                  </a:schemeClr>
                </a:solidFill>
              </a:defRPr>
            </a:lvl1pPr>
          </a:lstStyle>
          <a:p>
            <a:r>
              <a:rPr lang="en-US" dirty="0"/>
              <a:t>Add a respondent image here.  This should be the best image in the group, or the one that represents your findings the most.  Make sure it fits appropriately. </a:t>
            </a:r>
            <a:endParaRPr lang="en-GB" dirty="0"/>
          </a:p>
        </p:txBody>
      </p:sp>
      <p:sp>
        <p:nvSpPr>
          <p:cNvPr id="7" name="Text Placeholder 67"/>
          <p:cNvSpPr>
            <a:spLocks noGrp="1"/>
          </p:cNvSpPr>
          <p:nvPr>
            <p:ph type="body" sz="quarter" idx="18" hasCustomPrompt="1"/>
          </p:nvPr>
        </p:nvSpPr>
        <p:spPr>
          <a:xfrm>
            <a:off x="7391400" y="4191001"/>
            <a:ext cx="4191000" cy="2049780"/>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785001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 With Copy Top">
    <p:spTree>
      <p:nvGrpSpPr>
        <p:cNvPr id="1" name=""/>
        <p:cNvGrpSpPr/>
        <p:nvPr/>
      </p:nvGrpSpPr>
      <p:grpSpPr>
        <a:xfrm>
          <a:off x="0" y="0"/>
          <a:ext cx="0" cy="0"/>
          <a:chOff x="0" y="0"/>
          <a:chExt cx="0" cy="0"/>
        </a:xfrm>
      </p:grpSpPr>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Picture Placeholder 2"/>
          <p:cNvSpPr>
            <a:spLocks noGrp="1"/>
          </p:cNvSpPr>
          <p:nvPr>
            <p:ph type="pic" sz="quarter" idx="11" hasCustomPrompt="1"/>
          </p:nvPr>
        </p:nvSpPr>
        <p:spPr>
          <a:xfrm>
            <a:off x="609600" y="2057400"/>
            <a:ext cx="6400800" cy="4191000"/>
          </a:xfrm>
          <a:ln>
            <a:solidFill>
              <a:schemeClr val="bg1">
                <a:lumMod val="85000"/>
              </a:schemeClr>
            </a:solidFill>
          </a:ln>
        </p:spPr>
        <p:txBody>
          <a:bodyPr>
            <a:normAutofit/>
          </a:bodyPr>
          <a:lstStyle>
            <a:lvl1pPr algn="ctr">
              <a:defRPr sz="2400">
                <a:solidFill>
                  <a:schemeClr val="accent4">
                    <a:lumMod val="75000"/>
                  </a:schemeClr>
                </a:solidFill>
              </a:defRPr>
            </a:lvl1pPr>
          </a:lstStyle>
          <a:p>
            <a:r>
              <a:rPr lang="en-US" dirty="0"/>
              <a:t>Add a respondent image here.  This should be the best image in the group, or the one that represents your findings the most.  Make sure it fits appropriately. </a:t>
            </a:r>
            <a:endParaRPr lang="en-GB" dirty="0"/>
          </a:p>
        </p:txBody>
      </p:sp>
      <p:sp>
        <p:nvSpPr>
          <p:cNvPr id="7" name="Text Placeholder 67"/>
          <p:cNvSpPr>
            <a:spLocks noGrp="1"/>
          </p:cNvSpPr>
          <p:nvPr>
            <p:ph type="body" sz="quarter" idx="18" hasCustomPrompt="1"/>
          </p:nvPr>
        </p:nvSpPr>
        <p:spPr>
          <a:xfrm>
            <a:off x="7391400" y="2057400"/>
            <a:ext cx="4191000" cy="2049780"/>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64307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4F91D8B-3D2D-4DA8-AF16-61BC4BACADFD}" type="slidenum">
              <a:rPr lang="en-GB" smtClean="0"/>
              <a:pPr/>
              <a:t>‹#›</a:t>
            </a:fld>
            <a:endParaRPr lang="en-GB" dirty="0"/>
          </a:p>
        </p:txBody>
      </p:sp>
    </p:spTree>
    <p:extLst>
      <p:ext uri="{BB962C8B-B14F-4D97-AF65-F5344CB8AC3E}">
        <p14:creationId xmlns:p14="http://schemas.microsoft.com/office/powerpoint/2010/main" val="5980528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One">
    <p:spTree>
      <p:nvGrpSpPr>
        <p:cNvPr id="1" name=""/>
        <p:cNvGrpSpPr/>
        <p:nvPr/>
      </p:nvGrpSpPr>
      <p:grpSpPr>
        <a:xfrm>
          <a:off x="0" y="0"/>
          <a:ext cx="0" cy="0"/>
          <a:chOff x="0" y="0"/>
          <a:chExt cx="0" cy="0"/>
        </a:xfrm>
      </p:grpSpPr>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Picture Placeholder 2"/>
          <p:cNvSpPr>
            <a:spLocks noGrp="1"/>
          </p:cNvSpPr>
          <p:nvPr>
            <p:ph type="pic" sz="quarter" idx="11" hasCustomPrompt="1"/>
          </p:nvPr>
        </p:nvSpPr>
        <p:spPr>
          <a:xfrm>
            <a:off x="609600" y="2057400"/>
            <a:ext cx="4572000" cy="4114800"/>
          </a:xfrm>
          <a:ln>
            <a:solidFill>
              <a:schemeClr val="bg1">
                <a:lumMod val="85000"/>
              </a:schemeClr>
            </a:solidFill>
          </a:ln>
        </p:spPr>
        <p:txBody>
          <a:bodyPr>
            <a:normAutofit/>
          </a:bodyPr>
          <a:lstStyle>
            <a:lvl1pPr algn="ctr">
              <a:defRPr sz="2400">
                <a:solidFill>
                  <a:schemeClr val="accent4">
                    <a:lumMod val="75000"/>
                  </a:schemeClr>
                </a:solidFill>
              </a:defRPr>
            </a:lvl1pPr>
          </a:lstStyle>
          <a:p>
            <a:r>
              <a:rPr lang="en-US" dirty="0"/>
              <a:t>Add a respondent image here.  This should be the best image in the group, or the one that represents your findings the most.  Make sure it fits appropriately. </a:t>
            </a:r>
            <a:endParaRPr lang="en-GB" dirty="0"/>
          </a:p>
        </p:txBody>
      </p:sp>
    </p:spTree>
    <p:extLst>
      <p:ext uri="{BB962C8B-B14F-4D97-AF65-F5344CB8AC3E}">
        <p14:creationId xmlns:p14="http://schemas.microsoft.com/office/powerpoint/2010/main" val="18556172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Half Page">
    <p:spTree>
      <p:nvGrpSpPr>
        <p:cNvPr id="1" name=""/>
        <p:cNvGrpSpPr/>
        <p:nvPr/>
      </p:nvGrpSpPr>
      <p:grpSpPr>
        <a:xfrm>
          <a:off x="0" y="0"/>
          <a:ext cx="0" cy="0"/>
          <a:chOff x="0" y="0"/>
          <a:chExt cx="0" cy="0"/>
        </a:xfrm>
      </p:grpSpPr>
      <p:sp>
        <p:nvSpPr>
          <p:cNvPr id="3"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4"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p:cNvSpPr>
          <p:nvPr>
            <p:ph type="pic" sz="quarter" idx="11" hasCustomPrompt="1"/>
          </p:nvPr>
        </p:nvSpPr>
        <p:spPr>
          <a:xfrm>
            <a:off x="4267200" y="0"/>
            <a:ext cx="7924800" cy="6528816"/>
          </a:xfrm>
        </p:spPr>
        <p:txBody>
          <a:bodyPr/>
          <a:lstStyle>
            <a:lvl1pPr>
              <a:defRPr/>
            </a:lvl1pPr>
          </a:lstStyle>
          <a:p>
            <a:r>
              <a:rPr lang="en-US" dirty="0"/>
              <a:t>Add picture in this placeholder.  Send to back.</a:t>
            </a:r>
            <a:endParaRPr lang="en-GB" dirty="0"/>
          </a:p>
        </p:txBody>
      </p:sp>
      <p:sp>
        <p:nvSpPr>
          <p:cNvPr id="8" name="Text Placeholder 67"/>
          <p:cNvSpPr>
            <a:spLocks noGrp="1"/>
          </p:cNvSpPr>
          <p:nvPr>
            <p:ph type="body" sz="quarter" idx="13" hasCustomPrompt="1"/>
          </p:nvPr>
        </p:nvSpPr>
        <p:spPr>
          <a:xfrm>
            <a:off x="609356" y="1954801"/>
            <a:ext cx="4572243" cy="4217399"/>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1632722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Three with Copy">
    <p:spTree>
      <p:nvGrpSpPr>
        <p:cNvPr id="1" name=""/>
        <p:cNvGrpSpPr/>
        <p:nvPr/>
      </p:nvGrpSpPr>
      <p:grpSpPr>
        <a:xfrm>
          <a:off x="0" y="0"/>
          <a:ext cx="0" cy="0"/>
          <a:chOff x="0" y="0"/>
          <a:chExt cx="0" cy="0"/>
        </a:xfrm>
      </p:grpSpPr>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2"/>
          <p:cNvSpPr>
            <a:spLocks noGrp="1"/>
          </p:cNvSpPr>
          <p:nvPr>
            <p:ph type="pic" sz="quarter" idx="12" hasCustomPrompt="1"/>
          </p:nvPr>
        </p:nvSpPr>
        <p:spPr>
          <a:xfrm>
            <a:off x="609600" y="2057400"/>
            <a:ext cx="3276600" cy="2286000"/>
          </a:xfrm>
          <a:ln>
            <a:solidFill>
              <a:schemeClr val="bg1">
                <a:lumMod val="85000"/>
              </a:schemeClr>
            </a:solidFill>
          </a:ln>
        </p:spPr>
        <p:txBody>
          <a:bodyPr>
            <a:normAutofit/>
          </a:bodyPr>
          <a:lstStyle>
            <a:lvl1pPr algn="ctr">
              <a:defRPr sz="2400">
                <a:solidFill>
                  <a:schemeClr val="accent4">
                    <a:lumMod val="75000"/>
                  </a:schemeClr>
                </a:solidFill>
              </a:defRPr>
            </a:lvl1pPr>
          </a:lstStyle>
          <a:p>
            <a:r>
              <a:rPr lang="en-US" dirty="0"/>
              <a:t>Add another image here.</a:t>
            </a:r>
            <a:endParaRPr lang="en-GB" dirty="0"/>
          </a:p>
        </p:txBody>
      </p:sp>
      <p:sp>
        <p:nvSpPr>
          <p:cNvPr id="8" name="Picture Placeholder 2"/>
          <p:cNvSpPr>
            <a:spLocks noGrp="1"/>
          </p:cNvSpPr>
          <p:nvPr>
            <p:ph type="pic" sz="quarter" idx="13" hasCustomPrompt="1"/>
          </p:nvPr>
        </p:nvSpPr>
        <p:spPr>
          <a:xfrm>
            <a:off x="4457700" y="2057400"/>
            <a:ext cx="3276600" cy="2286000"/>
          </a:xfrm>
          <a:ln>
            <a:solidFill>
              <a:schemeClr val="bg1">
                <a:lumMod val="85000"/>
              </a:schemeClr>
            </a:solidFill>
          </a:ln>
        </p:spPr>
        <p:txBody>
          <a:bodyPr>
            <a:normAutofit/>
          </a:bodyPr>
          <a:lstStyle>
            <a:lvl1pPr algn="ctr">
              <a:defRPr sz="2400">
                <a:solidFill>
                  <a:schemeClr val="accent4">
                    <a:lumMod val="75000"/>
                  </a:schemeClr>
                </a:solidFill>
              </a:defRPr>
            </a:lvl1pPr>
          </a:lstStyle>
          <a:p>
            <a:r>
              <a:rPr lang="en-US" dirty="0"/>
              <a:t>Add another image here.</a:t>
            </a:r>
            <a:endParaRPr lang="en-GB" dirty="0"/>
          </a:p>
        </p:txBody>
      </p:sp>
      <p:sp>
        <p:nvSpPr>
          <p:cNvPr id="9" name="Picture Placeholder 2"/>
          <p:cNvSpPr>
            <a:spLocks noGrp="1"/>
          </p:cNvSpPr>
          <p:nvPr>
            <p:ph type="pic" sz="quarter" idx="14" hasCustomPrompt="1"/>
          </p:nvPr>
        </p:nvSpPr>
        <p:spPr>
          <a:xfrm>
            <a:off x="8305800" y="2057400"/>
            <a:ext cx="3276600" cy="2286000"/>
          </a:xfrm>
          <a:ln>
            <a:solidFill>
              <a:schemeClr val="bg1">
                <a:lumMod val="85000"/>
              </a:schemeClr>
            </a:solidFill>
          </a:ln>
        </p:spPr>
        <p:txBody>
          <a:bodyPr>
            <a:normAutofit/>
          </a:bodyPr>
          <a:lstStyle>
            <a:lvl1pPr algn="ctr">
              <a:defRPr sz="2400">
                <a:solidFill>
                  <a:schemeClr val="accent4">
                    <a:lumMod val="75000"/>
                  </a:schemeClr>
                </a:solidFill>
              </a:defRPr>
            </a:lvl1pPr>
          </a:lstStyle>
          <a:p>
            <a:r>
              <a:rPr lang="en-US" dirty="0"/>
              <a:t>Add another image here.</a:t>
            </a:r>
            <a:endParaRPr lang="en-GB" dirty="0"/>
          </a:p>
        </p:txBody>
      </p:sp>
      <p:sp>
        <p:nvSpPr>
          <p:cNvPr id="10" name="Text Placeholder 67"/>
          <p:cNvSpPr>
            <a:spLocks noGrp="1"/>
          </p:cNvSpPr>
          <p:nvPr>
            <p:ph type="body" sz="quarter" idx="17" hasCustomPrompt="1"/>
          </p:nvPr>
        </p:nvSpPr>
        <p:spPr>
          <a:xfrm>
            <a:off x="609358" y="4495800"/>
            <a:ext cx="3276842" cy="1901613"/>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
        <p:nvSpPr>
          <p:cNvPr id="11" name="Text Placeholder 67"/>
          <p:cNvSpPr>
            <a:spLocks noGrp="1"/>
          </p:cNvSpPr>
          <p:nvPr>
            <p:ph type="body" sz="quarter" idx="18" hasCustomPrompt="1"/>
          </p:nvPr>
        </p:nvSpPr>
        <p:spPr>
          <a:xfrm>
            <a:off x="4457579" y="4518660"/>
            <a:ext cx="3276842" cy="1901613"/>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
        <p:nvSpPr>
          <p:cNvPr id="12" name="Text Placeholder 67"/>
          <p:cNvSpPr>
            <a:spLocks noGrp="1"/>
          </p:cNvSpPr>
          <p:nvPr>
            <p:ph type="body" sz="quarter" idx="19" hasCustomPrompt="1"/>
          </p:nvPr>
        </p:nvSpPr>
        <p:spPr>
          <a:xfrm>
            <a:off x="8305558" y="4495800"/>
            <a:ext cx="3276842" cy="1901613"/>
          </a:xfrm>
        </p:spPr>
        <p:txBody>
          <a:bodyPr lIns="0">
            <a:normAutofit/>
          </a:bodyPr>
          <a:lstStyle>
            <a:lvl1pPr>
              <a:lnSpc>
                <a:spcPts val="2000"/>
              </a:lnSpc>
              <a:defRPr sz="1400">
                <a:solidFill>
                  <a:schemeClr val="tx2"/>
                </a:solidFill>
                <a:latin typeface="+mn-lt"/>
              </a:defRPr>
            </a:lvl1pPr>
            <a:lvl2pPr marL="457200"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2pPr>
            <a:lvl3pPr marL="862013" indent="-228600">
              <a:lnSpc>
                <a:spcPts val="2000"/>
              </a:lnSpc>
              <a:spcBef>
                <a:spcPts val="0"/>
              </a:spcBef>
              <a:buFont typeface="Arial" panose="020B0604020202020204" pitchFamily="34" charset="0"/>
              <a:buChar char="•"/>
              <a:defRPr sz="1200">
                <a:solidFill>
                  <a:schemeClr val="tx2"/>
                </a:solidFill>
                <a:latin typeface="+mn-lt"/>
                <a:cs typeface="Calibri" panose="020F0502020204030204" pitchFamily="34" charset="0"/>
              </a:defRPr>
            </a:lvl3pPr>
            <a:lvl4pPr marL="400050" indent="0">
              <a:lnSpc>
                <a:spcPts val="2000"/>
              </a:lnSpc>
              <a:spcAft>
                <a:spcPts val="600"/>
              </a:spcAft>
              <a:buNone/>
              <a:defRPr sz="1200" i="1">
                <a:solidFill>
                  <a:schemeClr val="accent1"/>
                </a:solidFill>
                <a:cs typeface="Calibri" panose="020F0502020204030204" pitchFamily="34" charset="0"/>
              </a:defRPr>
            </a:lvl4pPr>
          </a:lstStyle>
          <a:p>
            <a:pPr lvl="0"/>
            <a:r>
              <a:rPr lang="en-US" dirty="0"/>
              <a:t>Body Copy…</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3789395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cept: Middle">
    <p:spTree>
      <p:nvGrpSpPr>
        <p:cNvPr id="1" name=""/>
        <p:cNvGrpSpPr/>
        <p:nvPr/>
      </p:nvGrpSpPr>
      <p:grpSpPr>
        <a:xfrm>
          <a:off x="0" y="0"/>
          <a:ext cx="0" cy="0"/>
          <a:chOff x="0" y="0"/>
          <a:chExt cx="0" cy="0"/>
        </a:xfrm>
      </p:grpSpPr>
      <p:sp>
        <p:nvSpPr>
          <p:cNvPr id="15" name="Title 14"/>
          <p:cNvSpPr>
            <a:spLocks noGrp="1"/>
          </p:cNvSpPr>
          <p:nvPr>
            <p:ph type="title" hasCustomPrompt="1"/>
          </p:nvPr>
        </p:nvSpPr>
        <p:spPr>
          <a:xfrm>
            <a:off x="609600" y="475939"/>
            <a:ext cx="3962400" cy="277368"/>
          </a:xfrm>
        </p:spPr>
        <p:txBody>
          <a:bodyPr lIns="0" tIns="0" anchor="t">
            <a:normAutofit/>
          </a:bodyPr>
          <a:lstStyle>
            <a:lvl1pPr>
              <a:defRPr sz="1400">
                <a:solidFill>
                  <a:schemeClr val="bg1">
                    <a:lumMod val="65000"/>
                  </a:schemeClr>
                </a:solidFill>
              </a:defRPr>
            </a:lvl1pPr>
          </a:lstStyle>
          <a:p>
            <a:r>
              <a:rPr lang="en-US" dirty="0"/>
              <a:t>ADD TITLE – ALL CAPITALS</a:t>
            </a:r>
          </a:p>
        </p:txBody>
      </p:sp>
      <p:sp>
        <p:nvSpPr>
          <p:cNvPr id="17" name="Text Placeholder 16"/>
          <p:cNvSpPr>
            <a:spLocks noGrp="1"/>
          </p:cNvSpPr>
          <p:nvPr>
            <p:ph type="body" sz="quarter" idx="10" hasCustomPrompt="1"/>
          </p:nvPr>
        </p:nvSpPr>
        <p:spPr>
          <a:xfrm>
            <a:off x="609358" y="668221"/>
            <a:ext cx="3962642" cy="1084379"/>
          </a:xfrm>
        </p:spPr>
        <p:txBody>
          <a:bodyPr lIns="0"/>
          <a:lstStyle>
            <a:lvl1pPr>
              <a:spcBef>
                <a:spcPts val="0"/>
              </a:spcBef>
              <a:defRPr sz="3000">
                <a:solidFill>
                  <a:schemeClr val="tx2"/>
                </a:solidFill>
              </a:defRPr>
            </a:lvl1pPr>
            <a:lvl2pPr>
              <a:lnSpc>
                <a:spcPct val="100000"/>
              </a:lnSpc>
              <a:spcBef>
                <a:spcPts val="5400"/>
              </a:spcBef>
              <a:defRPr sz="2800"/>
            </a:lvl2pPr>
            <a:lvl3pPr>
              <a:spcBef>
                <a:spcPts val="1200"/>
              </a:spcBef>
              <a:defRPr/>
            </a:lvl3pPr>
          </a:lstStyle>
          <a:p>
            <a:pPr lvl="0"/>
            <a:r>
              <a:rPr lang="en-US" dirty="0"/>
              <a:t>Main take away.  Don’t go below the blue line.</a:t>
            </a:r>
          </a:p>
        </p:txBody>
      </p:sp>
      <p:cxnSp>
        <p:nvCxnSpPr>
          <p:cNvPr id="5" name="Straight Connector 4"/>
          <p:cNvCxnSpPr/>
          <p:nvPr userDrawn="1"/>
        </p:nvCxnSpPr>
        <p:spPr>
          <a:xfrm>
            <a:off x="609600" y="1752600"/>
            <a:ext cx="1828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Picture Placeholder 2"/>
          <p:cNvSpPr>
            <a:spLocks noGrp="1"/>
          </p:cNvSpPr>
          <p:nvPr>
            <p:ph type="pic" sz="quarter" idx="11" hasCustomPrompt="1"/>
          </p:nvPr>
        </p:nvSpPr>
        <p:spPr>
          <a:xfrm>
            <a:off x="3124200" y="2286000"/>
            <a:ext cx="5943600" cy="3200400"/>
          </a:xfrm>
          <a:ln>
            <a:solidFill>
              <a:schemeClr val="bg1">
                <a:lumMod val="85000"/>
              </a:schemeClr>
            </a:solidFill>
          </a:ln>
        </p:spPr>
        <p:txBody>
          <a:bodyPr>
            <a:normAutofit/>
          </a:bodyPr>
          <a:lstStyle>
            <a:lvl1pPr algn="ctr">
              <a:defRPr sz="2400">
                <a:solidFill>
                  <a:schemeClr val="accent4">
                    <a:lumMod val="75000"/>
                  </a:schemeClr>
                </a:solidFill>
              </a:defRPr>
            </a:lvl1pPr>
          </a:lstStyle>
          <a:p>
            <a:r>
              <a:rPr lang="en-US" dirty="0"/>
              <a:t>Replace this with the image of the concept.</a:t>
            </a:r>
            <a:endParaRPr lang="en-GB" dirty="0"/>
          </a:p>
        </p:txBody>
      </p:sp>
    </p:spTree>
    <p:extLst>
      <p:ext uri="{BB962C8B-B14F-4D97-AF65-F5344CB8AC3E}">
        <p14:creationId xmlns:p14="http://schemas.microsoft.com/office/powerpoint/2010/main" val="1663058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3" name="Title 14"/>
          <p:cNvSpPr>
            <a:spLocks noGrp="1"/>
          </p:cNvSpPr>
          <p:nvPr>
            <p:ph type="title" hasCustomPrompt="1"/>
          </p:nvPr>
        </p:nvSpPr>
        <p:spPr>
          <a:xfrm>
            <a:off x="609600" y="256032"/>
            <a:ext cx="10972798" cy="584444"/>
          </a:xfrm>
        </p:spPr>
        <p:txBody>
          <a:bodyPr lIns="0"/>
          <a:lstStyle>
            <a:lvl1pPr>
              <a:defRPr/>
            </a:lvl1pPr>
          </a:lstStyle>
          <a:p>
            <a:r>
              <a:rPr lang="en-US" dirty="0"/>
              <a:t>UPDATE TITLE</a:t>
            </a:r>
          </a:p>
        </p:txBody>
      </p:sp>
      <p:sp>
        <p:nvSpPr>
          <p:cNvPr id="5" name="Text Placeholder 16"/>
          <p:cNvSpPr>
            <a:spLocks noGrp="1"/>
          </p:cNvSpPr>
          <p:nvPr>
            <p:ph type="body" sz="quarter" idx="10" hasCustomPrompt="1"/>
          </p:nvPr>
        </p:nvSpPr>
        <p:spPr>
          <a:xfrm>
            <a:off x="609600" y="668221"/>
            <a:ext cx="10972798" cy="931979"/>
          </a:xfrm>
        </p:spPr>
        <p:txBody>
          <a:bodyPr lIns="0" rIns="0">
            <a:normAutofit/>
          </a:bodyPr>
          <a:lstStyle>
            <a:lvl1pPr>
              <a:spcBef>
                <a:spcPts val="0"/>
              </a:spcBef>
              <a:defRPr sz="2400">
                <a:solidFill>
                  <a:schemeClr val="tx2"/>
                </a:solidFill>
              </a:defRPr>
            </a:lvl1pPr>
            <a:lvl2pPr>
              <a:lnSpc>
                <a:spcPct val="100000"/>
              </a:lnSpc>
              <a:spcBef>
                <a:spcPts val="5400"/>
              </a:spcBef>
              <a:defRPr sz="2800"/>
            </a:lvl2pPr>
            <a:lvl3pPr>
              <a:spcBef>
                <a:spcPts val="1200"/>
              </a:spcBef>
              <a:defRPr/>
            </a:lvl3pPr>
          </a:lstStyle>
          <a:p>
            <a:pPr lvl="0"/>
            <a:r>
              <a:rPr lang="en-US" dirty="0"/>
              <a:t>Headline Finding…</a:t>
            </a:r>
          </a:p>
        </p:txBody>
      </p:sp>
      <p:sp>
        <p:nvSpPr>
          <p:cNvPr id="4" name="Rectangle 3"/>
          <p:cNvSpPr/>
          <p:nvPr userDrawn="1"/>
        </p:nvSpPr>
        <p:spPr>
          <a:xfrm rot="20700000">
            <a:off x="3473903" y="1680965"/>
            <a:ext cx="8347543" cy="3962400"/>
          </a:xfrm>
          <a:prstGeom prst="rect">
            <a:avLst/>
          </a:prstGeom>
          <a:blipFill dpi="0" rotWithShape="1">
            <a:blip r:embed="rId2">
              <a:alphaModFix amt="40000"/>
              <a:duotone>
                <a:prstClr val="black"/>
                <a:schemeClr val="tx2">
                  <a:tint val="45000"/>
                  <a:satMod val="400000"/>
                </a:schemeClr>
              </a:duotone>
              <a:extLst>
                <a:ext uri="{28A0092B-C50C-407E-A947-70E740481C1C}">
                  <a14:useLocalDpi xmlns:a14="http://schemas.microsoft.com/office/drawing/2010/main" val="0"/>
                </a:ext>
              </a:extLst>
            </a:blip>
            <a:srcRect/>
            <a:stretch>
              <a:fillRect l="-36927"/>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srgbClr val="727983">
                  <a:lumMod val="50000"/>
                </a:srgbClr>
              </a:solidFill>
              <a:latin typeface="Calibri" panose="020F0502020204030204"/>
            </a:endParaRPr>
          </a:p>
        </p:txBody>
      </p:sp>
    </p:spTree>
    <p:extLst>
      <p:ext uri="{BB962C8B-B14F-4D97-AF65-F5344CB8AC3E}">
        <p14:creationId xmlns:p14="http://schemas.microsoft.com/office/powerpoint/2010/main" val="9318030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ain Title">
    <p:bg>
      <p:bgPr>
        <a:solidFill>
          <a:schemeClr val="tx2"/>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10" hasCustomPrompt="1"/>
          </p:nvPr>
        </p:nvSpPr>
        <p:spPr>
          <a:xfrm>
            <a:off x="6096000" y="692638"/>
            <a:ext cx="5406658" cy="1593362"/>
          </a:xfrm>
          <a:prstGeom prst="rect">
            <a:avLst/>
          </a:prstGeom>
        </p:spPr>
        <p:txBody>
          <a:bodyPr tIns="0"/>
          <a:lstStyle>
            <a:lvl1pPr marL="0" indent="0" algn="r" defTabSz="914400" rtl="0" eaLnBrk="1" latinLnBrk="0" hangingPunct="1">
              <a:lnSpc>
                <a:spcPct val="80000"/>
              </a:lnSpc>
              <a:buNone/>
              <a:defRPr lang="en-US" sz="6000" b="0" kern="1200" cap="all" dirty="0" smtClean="0">
                <a:solidFill>
                  <a:schemeClr val="bg1"/>
                </a:solidFill>
                <a:latin typeface="Calibri" panose="020F0502020204030204" pitchFamily="34" charset="0"/>
                <a:ea typeface="+mn-ea"/>
                <a:cs typeface="+mn-cs"/>
              </a:defRPr>
            </a:lvl1pPr>
            <a:lvl2pPr marL="0" indent="0" algn="l" defTabSz="914400" rtl="0" eaLnBrk="1" latinLnBrk="0" hangingPunct="1">
              <a:buNone/>
              <a:defRPr lang="en-US" sz="8000" b="1" kern="1200" dirty="0" smtClean="0">
                <a:solidFill>
                  <a:schemeClr val="bg1"/>
                </a:solidFill>
                <a:latin typeface="+mn-lt"/>
                <a:ea typeface="+mn-ea"/>
                <a:cs typeface="+mn-cs"/>
              </a:defRPr>
            </a:lvl2pPr>
            <a:lvl3pPr marL="0" indent="0" algn="l" defTabSz="914400" rtl="0" eaLnBrk="1" latinLnBrk="0" hangingPunct="1">
              <a:buNone/>
              <a:defRPr lang="en-US" sz="8000" b="1" kern="1200" dirty="0" smtClean="0">
                <a:solidFill>
                  <a:schemeClr val="bg1"/>
                </a:solidFill>
                <a:latin typeface="+mn-lt"/>
                <a:ea typeface="+mn-ea"/>
                <a:cs typeface="+mn-cs"/>
              </a:defRPr>
            </a:lvl3pPr>
            <a:lvl4pPr marL="0" indent="0" algn="l" defTabSz="914400" rtl="0" eaLnBrk="1" latinLnBrk="0" hangingPunct="1">
              <a:buNone/>
              <a:defRPr lang="en-US" sz="8000" b="1" kern="1200" dirty="0" smtClean="0">
                <a:solidFill>
                  <a:schemeClr val="bg1"/>
                </a:solidFill>
                <a:latin typeface="+mn-lt"/>
                <a:ea typeface="+mn-ea"/>
                <a:cs typeface="+mn-cs"/>
              </a:defRPr>
            </a:lvl4pPr>
            <a:lvl5pPr marL="0" indent="0" algn="l" defTabSz="914400" rtl="0" eaLnBrk="1" latinLnBrk="0" hangingPunct="1">
              <a:buNone/>
              <a:defRPr lang="en-US" sz="8000" b="1" kern="1200" dirty="0">
                <a:solidFill>
                  <a:schemeClr val="bg1"/>
                </a:solidFill>
                <a:latin typeface="+mn-lt"/>
                <a:ea typeface="+mn-ea"/>
                <a:cs typeface="+mn-cs"/>
              </a:defRPr>
            </a:lvl5pPr>
          </a:lstStyle>
          <a:p>
            <a:pPr lvl="0"/>
            <a:r>
              <a:rPr lang="en-US" dirty="0"/>
              <a:t>Client</a:t>
            </a:r>
          </a:p>
        </p:txBody>
      </p:sp>
      <p:sp>
        <p:nvSpPr>
          <p:cNvPr id="6" name="Text Placeholder 6"/>
          <p:cNvSpPr>
            <a:spLocks noGrp="1"/>
          </p:cNvSpPr>
          <p:nvPr>
            <p:ph type="body" sz="quarter" idx="11" hasCustomPrompt="1"/>
          </p:nvPr>
        </p:nvSpPr>
        <p:spPr>
          <a:xfrm>
            <a:off x="6086231" y="2441331"/>
            <a:ext cx="5406658" cy="1788746"/>
          </a:xfrm>
          <a:prstGeom prst="rect">
            <a:avLst/>
          </a:prstGeom>
        </p:spPr>
        <p:txBody>
          <a:bodyPr/>
          <a:lstStyle>
            <a:lvl1pPr marL="0" marR="0" indent="0" algn="r" defTabSz="914400" rtl="0" eaLnBrk="1" fontAlgn="auto" latinLnBrk="0" hangingPunct="1">
              <a:lnSpc>
                <a:spcPct val="70000"/>
              </a:lnSpc>
              <a:spcBef>
                <a:spcPts val="1000"/>
              </a:spcBef>
              <a:spcAft>
                <a:spcPts val="0"/>
              </a:spcAft>
              <a:buClrTx/>
              <a:buSzTx/>
              <a:buFont typeface="Arial" panose="020B0604020202020204" pitchFamily="34" charset="0"/>
              <a:buNone/>
              <a:tabLst/>
              <a:defRPr lang="en-US" sz="2400" b="0" kern="1200" baseline="0" dirty="0" smtClean="0">
                <a:solidFill>
                  <a:schemeClr val="bg1"/>
                </a:solidFill>
                <a:latin typeface="Calibri" panose="020F0502020204030204" pitchFamily="34" charset="0"/>
                <a:ea typeface="+mn-ea"/>
                <a:cs typeface="+mn-cs"/>
              </a:defRPr>
            </a:lvl1pPr>
            <a:lvl2pPr marL="0" indent="0" algn="l" defTabSz="914400" rtl="0" eaLnBrk="1" latinLnBrk="0" hangingPunct="1">
              <a:buNone/>
              <a:defRPr lang="en-US" sz="8000" b="1" kern="1200" dirty="0" smtClean="0">
                <a:solidFill>
                  <a:schemeClr val="bg1"/>
                </a:solidFill>
                <a:latin typeface="+mn-lt"/>
                <a:ea typeface="+mn-ea"/>
                <a:cs typeface="+mn-cs"/>
              </a:defRPr>
            </a:lvl2pPr>
            <a:lvl3pPr marL="0" indent="0" algn="l" defTabSz="914400" rtl="0" eaLnBrk="1" latinLnBrk="0" hangingPunct="1">
              <a:buNone/>
              <a:defRPr lang="en-US" sz="8000" b="1" kern="1200" dirty="0" smtClean="0">
                <a:solidFill>
                  <a:schemeClr val="bg1"/>
                </a:solidFill>
                <a:latin typeface="+mn-lt"/>
                <a:ea typeface="+mn-ea"/>
                <a:cs typeface="+mn-cs"/>
              </a:defRPr>
            </a:lvl3pPr>
            <a:lvl4pPr marL="0" indent="0" algn="l" defTabSz="914400" rtl="0" eaLnBrk="1" latinLnBrk="0" hangingPunct="1">
              <a:buNone/>
              <a:defRPr lang="en-US" sz="8000" b="1" kern="1200" dirty="0" smtClean="0">
                <a:solidFill>
                  <a:schemeClr val="bg1"/>
                </a:solidFill>
                <a:latin typeface="+mn-lt"/>
                <a:ea typeface="+mn-ea"/>
                <a:cs typeface="+mn-cs"/>
              </a:defRPr>
            </a:lvl4pPr>
            <a:lvl5pPr marL="0" indent="0" algn="l" defTabSz="914400" rtl="0" eaLnBrk="1" latinLnBrk="0" hangingPunct="1">
              <a:buNone/>
              <a:defRPr lang="en-US" sz="8000" b="1" kern="1200" dirty="0">
                <a:solidFill>
                  <a:schemeClr val="bg1"/>
                </a:solidFill>
                <a:latin typeface="+mn-lt"/>
                <a:ea typeface="+mn-ea"/>
                <a:cs typeface="+mn-cs"/>
              </a:defRPr>
            </a:lvl5pPr>
          </a:lstStyle>
          <a:p>
            <a:pPr lvl="0"/>
            <a:r>
              <a:rPr lang="en-US" dirty="0"/>
              <a:t>Sub-Title or Project Name</a:t>
            </a:r>
          </a:p>
        </p:txBody>
      </p:sp>
      <p:sp>
        <p:nvSpPr>
          <p:cNvPr id="7" name="Text Placeholder 6"/>
          <p:cNvSpPr>
            <a:spLocks noGrp="1"/>
          </p:cNvSpPr>
          <p:nvPr>
            <p:ph type="body" sz="quarter" idx="12" hasCustomPrompt="1"/>
          </p:nvPr>
        </p:nvSpPr>
        <p:spPr>
          <a:xfrm>
            <a:off x="6096000" y="4571023"/>
            <a:ext cx="5406658" cy="616438"/>
          </a:xfrm>
          <a:prstGeom prst="rect">
            <a:avLst/>
          </a:prstGeom>
        </p:spPr>
        <p:txBody>
          <a:bodyPr/>
          <a:lstStyle>
            <a:lvl1pPr marL="0" indent="0" algn="r" defTabSz="914400" rtl="0" eaLnBrk="1" latinLnBrk="0" hangingPunct="1">
              <a:lnSpc>
                <a:spcPct val="70000"/>
              </a:lnSpc>
              <a:buNone/>
              <a:defRPr lang="en-US" sz="2400" b="0" kern="1200" baseline="0" dirty="0" smtClean="0">
                <a:solidFill>
                  <a:schemeClr val="bg1"/>
                </a:solidFill>
                <a:latin typeface="Calibri" panose="020F0502020204030204" pitchFamily="34" charset="0"/>
                <a:ea typeface="+mn-ea"/>
                <a:cs typeface="+mn-cs"/>
              </a:defRPr>
            </a:lvl1pPr>
            <a:lvl2pPr marL="0" indent="0" algn="l" defTabSz="914400" rtl="0" eaLnBrk="1" latinLnBrk="0" hangingPunct="1">
              <a:buNone/>
              <a:defRPr lang="en-US" sz="8000" b="1" kern="1200" dirty="0" smtClean="0">
                <a:solidFill>
                  <a:schemeClr val="bg1"/>
                </a:solidFill>
                <a:latin typeface="+mn-lt"/>
                <a:ea typeface="+mn-ea"/>
                <a:cs typeface="+mn-cs"/>
              </a:defRPr>
            </a:lvl2pPr>
            <a:lvl3pPr marL="0" indent="0" algn="l" defTabSz="914400" rtl="0" eaLnBrk="1" latinLnBrk="0" hangingPunct="1">
              <a:buNone/>
              <a:defRPr lang="en-US" sz="8000" b="1" kern="1200" dirty="0" smtClean="0">
                <a:solidFill>
                  <a:schemeClr val="bg1"/>
                </a:solidFill>
                <a:latin typeface="+mn-lt"/>
                <a:ea typeface="+mn-ea"/>
                <a:cs typeface="+mn-cs"/>
              </a:defRPr>
            </a:lvl3pPr>
            <a:lvl4pPr marL="0" indent="0" algn="l" defTabSz="914400" rtl="0" eaLnBrk="1" latinLnBrk="0" hangingPunct="1">
              <a:buNone/>
              <a:defRPr lang="en-US" sz="8000" b="1" kern="1200" dirty="0" smtClean="0">
                <a:solidFill>
                  <a:schemeClr val="bg1"/>
                </a:solidFill>
                <a:latin typeface="+mn-lt"/>
                <a:ea typeface="+mn-ea"/>
                <a:cs typeface="+mn-cs"/>
              </a:defRPr>
            </a:lvl4pPr>
            <a:lvl5pPr marL="0" indent="0" algn="l" defTabSz="914400" rtl="0" eaLnBrk="1" latinLnBrk="0" hangingPunct="1">
              <a:buNone/>
              <a:defRPr lang="en-US" sz="8000" b="1" kern="1200" dirty="0">
                <a:solidFill>
                  <a:schemeClr val="bg1"/>
                </a:solidFill>
                <a:latin typeface="+mn-lt"/>
                <a:ea typeface="+mn-ea"/>
                <a:cs typeface="+mn-cs"/>
              </a:defRPr>
            </a:lvl5pPr>
          </a:lstStyle>
          <a:p>
            <a:pPr lvl="0"/>
            <a:r>
              <a:rPr lang="en-US" dirty="0"/>
              <a:t>Month Year</a:t>
            </a:r>
          </a:p>
        </p:txBody>
      </p:sp>
      <p:pic>
        <p:nvPicPr>
          <p:cNvPr id="9" name="Shape 27"/>
          <p:cNvPicPr preferRelativeResize="0"/>
          <p:nvPr userDrawn="1"/>
        </p:nvPicPr>
        <p:blipFill rotWithShape="1">
          <a:blip r:embed="rId2">
            <a:alphaModFix/>
          </a:blip>
          <a:srcRect/>
          <a:stretch/>
        </p:blipFill>
        <p:spPr>
          <a:xfrm>
            <a:off x="7264400" y="5300167"/>
            <a:ext cx="4687277" cy="1445244"/>
          </a:xfrm>
          <a:prstGeom prst="rect">
            <a:avLst/>
          </a:prstGeom>
          <a:noFill/>
          <a:ln>
            <a:noFill/>
          </a:ln>
        </p:spPr>
      </p:pic>
      <p:sp>
        <p:nvSpPr>
          <p:cNvPr id="10" name="Rectangle 9"/>
          <p:cNvSpPr/>
          <p:nvPr userDrawn="1"/>
        </p:nvSpPr>
        <p:spPr>
          <a:xfrm>
            <a:off x="-783164" y="-580471"/>
            <a:ext cx="6693549" cy="5755807"/>
          </a:xfrm>
          <a:prstGeom prst="rect">
            <a:avLst/>
          </a:prstGeom>
          <a:blipFill dpi="0" rotWithShape="1">
            <a:blip r:embed="rId3">
              <a:alphaModFix amt="20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FF"/>
                </a:solidFill>
                <a:latin typeface="Calibri"/>
              </a:rPr>
              <a:t>            </a:t>
            </a:r>
          </a:p>
        </p:txBody>
      </p:sp>
    </p:spTree>
    <p:extLst>
      <p:ext uri="{BB962C8B-B14F-4D97-AF65-F5344CB8AC3E}">
        <p14:creationId xmlns:p14="http://schemas.microsoft.com/office/powerpoint/2010/main" val="9342513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ue Titl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Text Placeholder 6"/>
          <p:cNvSpPr>
            <a:spLocks noGrp="1"/>
          </p:cNvSpPr>
          <p:nvPr>
            <p:ph type="body" sz="quarter" idx="11" hasCustomPrompt="1"/>
          </p:nvPr>
        </p:nvSpPr>
        <p:spPr bwMode="white">
          <a:xfrm>
            <a:off x="6019800" y="3330329"/>
            <a:ext cx="5550876" cy="1593362"/>
          </a:xfrm>
          <a:prstGeom prst="rect">
            <a:avLst/>
          </a:prstGeom>
        </p:spPr>
        <p:txBody>
          <a:bodyPr tIns="0"/>
          <a:lstStyle>
            <a:lvl1pPr marL="0" indent="0" algn="l" defTabSz="914400" rtl="0" eaLnBrk="1" latinLnBrk="0" hangingPunct="1">
              <a:lnSpc>
                <a:spcPct val="80000"/>
              </a:lnSpc>
              <a:buNone/>
              <a:defRPr lang="en-US" sz="6000" b="0" kern="1200" cap="all" dirty="0" smtClean="0">
                <a:solidFill>
                  <a:srgbClr val="FFFFFF"/>
                </a:solidFill>
                <a:latin typeface="Calibri" panose="020F0502020204030204" pitchFamily="34" charset="0"/>
                <a:ea typeface="+mn-ea"/>
                <a:cs typeface="+mn-cs"/>
              </a:defRPr>
            </a:lvl1pPr>
            <a:lvl2pPr marL="0" indent="0" algn="l" defTabSz="914400" rtl="0" eaLnBrk="1" latinLnBrk="0" hangingPunct="1">
              <a:buNone/>
              <a:defRPr lang="en-US" sz="8000" b="1" kern="1200" dirty="0" smtClean="0">
                <a:solidFill>
                  <a:schemeClr val="bg1"/>
                </a:solidFill>
                <a:latin typeface="+mn-lt"/>
                <a:ea typeface="+mn-ea"/>
                <a:cs typeface="+mn-cs"/>
              </a:defRPr>
            </a:lvl2pPr>
            <a:lvl3pPr marL="0" indent="0" algn="l" defTabSz="914400" rtl="0" eaLnBrk="1" latinLnBrk="0" hangingPunct="1">
              <a:buNone/>
              <a:defRPr lang="en-US" sz="8000" b="1" kern="1200" dirty="0" smtClean="0">
                <a:solidFill>
                  <a:schemeClr val="bg1"/>
                </a:solidFill>
                <a:latin typeface="+mn-lt"/>
                <a:ea typeface="+mn-ea"/>
                <a:cs typeface="+mn-cs"/>
              </a:defRPr>
            </a:lvl3pPr>
            <a:lvl4pPr marL="0" indent="0" algn="l" defTabSz="914400" rtl="0" eaLnBrk="1" latinLnBrk="0" hangingPunct="1">
              <a:buNone/>
              <a:defRPr lang="en-US" sz="8000" b="1" kern="1200" dirty="0" smtClean="0">
                <a:solidFill>
                  <a:schemeClr val="bg1"/>
                </a:solidFill>
                <a:latin typeface="+mn-lt"/>
                <a:ea typeface="+mn-ea"/>
                <a:cs typeface="+mn-cs"/>
              </a:defRPr>
            </a:lvl4pPr>
            <a:lvl5pPr marL="0" indent="0" algn="l" defTabSz="914400" rtl="0" eaLnBrk="1" latinLnBrk="0" hangingPunct="1">
              <a:buNone/>
              <a:defRPr lang="en-US" sz="8000" b="1" kern="1200" dirty="0">
                <a:solidFill>
                  <a:schemeClr val="bg1"/>
                </a:solidFill>
                <a:latin typeface="+mn-lt"/>
                <a:ea typeface="+mn-ea"/>
                <a:cs typeface="+mn-cs"/>
              </a:defRPr>
            </a:lvl5pPr>
          </a:lstStyle>
          <a:p>
            <a:pPr lvl="0"/>
            <a:r>
              <a:rPr lang="en-US" dirty="0"/>
              <a:t>Section TITLE</a:t>
            </a:r>
          </a:p>
        </p:txBody>
      </p:sp>
      <p:pic>
        <p:nvPicPr>
          <p:cNvPr id="10" name="Shape 27"/>
          <p:cNvPicPr preferRelativeResize="0"/>
          <p:nvPr userDrawn="1"/>
        </p:nvPicPr>
        <p:blipFill rotWithShape="1">
          <a:blip r:embed="rId2">
            <a:alphaModFix/>
          </a:blip>
          <a:srcRect/>
          <a:stretch/>
        </p:blipFill>
        <p:spPr>
          <a:xfrm>
            <a:off x="8903677" y="5757985"/>
            <a:ext cx="2667000" cy="822325"/>
          </a:xfrm>
          <a:prstGeom prst="rect">
            <a:avLst/>
          </a:prstGeom>
          <a:noFill/>
          <a:ln>
            <a:noFill/>
          </a:ln>
        </p:spPr>
      </p:pic>
      <p:sp>
        <p:nvSpPr>
          <p:cNvPr id="12" name="Rectangle 11"/>
          <p:cNvSpPr/>
          <p:nvPr userDrawn="1"/>
        </p:nvSpPr>
        <p:spPr>
          <a:xfrm>
            <a:off x="-783164" y="-580471"/>
            <a:ext cx="6693549" cy="5755807"/>
          </a:xfrm>
          <a:prstGeom prst="rect">
            <a:avLst/>
          </a:prstGeom>
          <a:blipFill dpi="0" rotWithShape="1">
            <a:blip r:embed="rId3">
              <a:alphaModFix amt="20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FF"/>
                </a:solidFill>
                <a:latin typeface="Calibri"/>
              </a:rPr>
              <a:t>            </a:t>
            </a:r>
          </a:p>
        </p:txBody>
      </p:sp>
      <p:sp>
        <p:nvSpPr>
          <p:cNvPr id="2" name="Slide Number Placeholder 1"/>
          <p:cNvSpPr>
            <a:spLocks noGrp="1"/>
          </p:cNvSpPr>
          <p:nvPr>
            <p:ph type="sldNum" sz="quarter" idx="12"/>
          </p:nvPr>
        </p:nvSpPr>
        <p:spPr/>
        <p:txBody>
          <a:bodyPr/>
          <a:lstStyle/>
          <a:p>
            <a:fld id="{E4F91D8B-3D2D-4DA8-AF16-61BC4BACADFD}" type="slidenum">
              <a:rPr>
                <a:solidFill>
                  <a:srgbClr val="727983"/>
                </a:solidFill>
              </a:rPr>
              <a:pPr/>
              <a:t>‹#›</a:t>
            </a:fld>
            <a:endParaRPr dirty="0">
              <a:solidFill>
                <a:srgbClr val="727983"/>
              </a:solidFill>
            </a:endParaRPr>
          </a:p>
        </p:txBody>
      </p:sp>
    </p:spTree>
    <p:extLst>
      <p:ext uri="{BB962C8B-B14F-4D97-AF65-F5344CB8AC3E}">
        <p14:creationId xmlns:p14="http://schemas.microsoft.com/office/powerpoint/2010/main" val="34404615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Green Titl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7" name="Shape 27"/>
          <p:cNvPicPr preferRelativeResize="0"/>
          <p:nvPr userDrawn="1"/>
        </p:nvPicPr>
        <p:blipFill rotWithShape="1">
          <a:blip r:embed="rId2">
            <a:alphaModFix/>
          </a:blip>
          <a:srcRect/>
          <a:stretch/>
        </p:blipFill>
        <p:spPr>
          <a:xfrm>
            <a:off x="8903677" y="5757985"/>
            <a:ext cx="2667000" cy="822325"/>
          </a:xfrm>
          <a:prstGeom prst="rect">
            <a:avLst/>
          </a:prstGeom>
          <a:noFill/>
          <a:ln>
            <a:noFill/>
          </a:ln>
        </p:spPr>
      </p:pic>
      <p:sp>
        <p:nvSpPr>
          <p:cNvPr id="8" name="Rectangle 7"/>
          <p:cNvSpPr/>
          <p:nvPr userDrawn="1"/>
        </p:nvSpPr>
        <p:spPr>
          <a:xfrm>
            <a:off x="-783164" y="-580471"/>
            <a:ext cx="6693549" cy="5755807"/>
          </a:xfrm>
          <a:prstGeom prst="rect">
            <a:avLst/>
          </a:prstGeom>
          <a:blipFill dpi="0" rotWithShape="1">
            <a:blip r:embed="rId3">
              <a:alphaModFix amt="20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FF"/>
                </a:solidFill>
                <a:latin typeface="Calibri"/>
              </a:rPr>
              <a:t>            </a:t>
            </a:r>
          </a:p>
        </p:txBody>
      </p:sp>
      <p:sp>
        <p:nvSpPr>
          <p:cNvPr id="9" name="Text Placeholder 6"/>
          <p:cNvSpPr>
            <a:spLocks noGrp="1"/>
          </p:cNvSpPr>
          <p:nvPr>
            <p:ph type="body" sz="quarter" idx="11" hasCustomPrompt="1"/>
          </p:nvPr>
        </p:nvSpPr>
        <p:spPr bwMode="white">
          <a:xfrm>
            <a:off x="6019800" y="3330329"/>
            <a:ext cx="5550876" cy="1593362"/>
          </a:xfrm>
          <a:prstGeom prst="rect">
            <a:avLst/>
          </a:prstGeom>
        </p:spPr>
        <p:txBody>
          <a:bodyPr tIns="0"/>
          <a:lstStyle>
            <a:lvl1pPr marL="0" indent="0" algn="l" defTabSz="914400" rtl="0" eaLnBrk="1" latinLnBrk="0" hangingPunct="1">
              <a:lnSpc>
                <a:spcPct val="80000"/>
              </a:lnSpc>
              <a:buNone/>
              <a:defRPr lang="en-US" sz="6000" b="0" kern="1200" cap="all" dirty="0" smtClean="0">
                <a:solidFill>
                  <a:srgbClr val="FFFFFF"/>
                </a:solidFill>
                <a:latin typeface="Calibri" panose="020F0502020204030204" pitchFamily="34" charset="0"/>
                <a:ea typeface="+mn-ea"/>
                <a:cs typeface="+mn-cs"/>
              </a:defRPr>
            </a:lvl1pPr>
            <a:lvl2pPr marL="0" indent="0" algn="l" defTabSz="914400" rtl="0" eaLnBrk="1" latinLnBrk="0" hangingPunct="1">
              <a:buNone/>
              <a:defRPr lang="en-US" sz="8000" b="1" kern="1200" dirty="0" smtClean="0">
                <a:solidFill>
                  <a:schemeClr val="bg1"/>
                </a:solidFill>
                <a:latin typeface="+mn-lt"/>
                <a:ea typeface="+mn-ea"/>
                <a:cs typeface="+mn-cs"/>
              </a:defRPr>
            </a:lvl2pPr>
            <a:lvl3pPr marL="0" indent="0" algn="l" defTabSz="914400" rtl="0" eaLnBrk="1" latinLnBrk="0" hangingPunct="1">
              <a:buNone/>
              <a:defRPr lang="en-US" sz="8000" b="1" kern="1200" dirty="0" smtClean="0">
                <a:solidFill>
                  <a:schemeClr val="bg1"/>
                </a:solidFill>
                <a:latin typeface="+mn-lt"/>
                <a:ea typeface="+mn-ea"/>
                <a:cs typeface="+mn-cs"/>
              </a:defRPr>
            </a:lvl3pPr>
            <a:lvl4pPr marL="0" indent="0" algn="l" defTabSz="914400" rtl="0" eaLnBrk="1" latinLnBrk="0" hangingPunct="1">
              <a:buNone/>
              <a:defRPr lang="en-US" sz="8000" b="1" kern="1200" dirty="0" smtClean="0">
                <a:solidFill>
                  <a:schemeClr val="bg1"/>
                </a:solidFill>
                <a:latin typeface="+mn-lt"/>
                <a:ea typeface="+mn-ea"/>
                <a:cs typeface="+mn-cs"/>
              </a:defRPr>
            </a:lvl4pPr>
            <a:lvl5pPr marL="0" indent="0" algn="l" defTabSz="914400" rtl="0" eaLnBrk="1" latinLnBrk="0" hangingPunct="1">
              <a:buNone/>
              <a:defRPr lang="en-US" sz="8000" b="1" kern="1200" dirty="0">
                <a:solidFill>
                  <a:schemeClr val="bg1"/>
                </a:solidFill>
                <a:latin typeface="+mn-lt"/>
                <a:ea typeface="+mn-ea"/>
                <a:cs typeface="+mn-cs"/>
              </a:defRPr>
            </a:lvl5pPr>
          </a:lstStyle>
          <a:p>
            <a:pPr lvl="0"/>
            <a:r>
              <a:rPr lang="en-US" dirty="0"/>
              <a:t>Section TITLE</a:t>
            </a:r>
          </a:p>
        </p:txBody>
      </p:sp>
      <p:sp>
        <p:nvSpPr>
          <p:cNvPr id="2" name="Slide Number Placeholder 1"/>
          <p:cNvSpPr>
            <a:spLocks noGrp="1"/>
          </p:cNvSpPr>
          <p:nvPr>
            <p:ph type="sldNum" sz="quarter" idx="12"/>
          </p:nvPr>
        </p:nvSpPr>
        <p:spPr/>
        <p:txBody>
          <a:bodyPr/>
          <a:lstStyle/>
          <a:p>
            <a:fld id="{E4F91D8B-3D2D-4DA8-AF16-61BC4BACADFD}" type="slidenum">
              <a:rPr>
                <a:solidFill>
                  <a:srgbClr val="727983"/>
                </a:solidFill>
              </a:rPr>
              <a:pPr/>
              <a:t>‹#›</a:t>
            </a:fld>
            <a:endParaRPr dirty="0">
              <a:solidFill>
                <a:srgbClr val="727983"/>
              </a:solidFill>
            </a:endParaRPr>
          </a:p>
        </p:txBody>
      </p:sp>
    </p:spTree>
    <p:extLst>
      <p:ext uri="{BB962C8B-B14F-4D97-AF65-F5344CB8AC3E}">
        <p14:creationId xmlns:p14="http://schemas.microsoft.com/office/powerpoint/2010/main" val="36867957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ey Titl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7" name="Shape 27"/>
          <p:cNvPicPr preferRelativeResize="0"/>
          <p:nvPr userDrawn="1"/>
        </p:nvPicPr>
        <p:blipFill rotWithShape="1">
          <a:blip r:embed="rId2">
            <a:alphaModFix/>
          </a:blip>
          <a:srcRect/>
          <a:stretch/>
        </p:blipFill>
        <p:spPr>
          <a:xfrm>
            <a:off x="8903677" y="5757985"/>
            <a:ext cx="2667000" cy="822325"/>
          </a:xfrm>
          <a:prstGeom prst="rect">
            <a:avLst/>
          </a:prstGeom>
          <a:noFill/>
          <a:ln>
            <a:noFill/>
          </a:ln>
        </p:spPr>
      </p:pic>
      <p:sp>
        <p:nvSpPr>
          <p:cNvPr id="8" name="Rectangle 7"/>
          <p:cNvSpPr/>
          <p:nvPr userDrawn="1"/>
        </p:nvSpPr>
        <p:spPr>
          <a:xfrm>
            <a:off x="-783164" y="-580471"/>
            <a:ext cx="6693549" cy="5755807"/>
          </a:xfrm>
          <a:prstGeom prst="rect">
            <a:avLst/>
          </a:prstGeom>
          <a:blipFill dpi="0" rotWithShape="1">
            <a:blip r:embed="rId3">
              <a:alphaModFix amt="20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FF"/>
                </a:solidFill>
                <a:latin typeface="Calibri"/>
              </a:rPr>
              <a:t>            </a:t>
            </a:r>
          </a:p>
        </p:txBody>
      </p:sp>
      <p:sp>
        <p:nvSpPr>
          <p:cNvPr id="9" name="Text Placeholder 6"/>
          <p:cNvSpPr>
            <a:spLocks noGrp="1"/>
          </p:cNvSpPr>
          <p:nvPr>
            <p:ph type="body" sz="quarter" idx="11" hasCustomPrompt="1"/>
          </p:nvPr>
        </p:nvSpPr>
        <p:spPr bwMode="white">
          <a:xfrm>
            <a:off x="6019800" y="3330329"/>
            <a:ext cx="5550876" cy="1593362"/>
          </a:xfrm>
          <a:prstGeom prst="rect">
            <a:avLst/>
          </a:prstGeom>
        </p:spPr>
        <p:txBody>
          <a:bodyPr tIns="0"/>
          <a:lstStyle>
            <a:lvl1pPr marL="0" indent="0" algn="l" defTabSz="914400" rtl="0" eaLnBrk="1" latinLnBrk="0" hangingPunct="1">
              <a:lnSpc>
                <a:spcPct val="80000"/>
              </a:lnSpc>
              <a:buNone/>
              <a:defRPr lang="en-US" sz="6000" b="0" kern="1200" cap="all" dirty="0" smtClean="0">
                <a:solidFill>
                  <a:srgbClr val="FFFFFF"/>
                </a:solidFill>
                <a:latin typeface="Calibri" panose="020F0502020204030204" pitchFamily="34" charset="0"/>
                <a:ea typeface="+mn-ea"/>
                <a:cs typeface="+mn-cs"/>
              </a:defRPr>
            </a:lvl1pPr>
            <a:lvl2pPr marL="0" indent="0" algn="l" defTabSz="914400" rtl="0" eaLnBrk="1" latinLnBrk="0" hangingPunct="1">
              <a:buNone/>
              <a:defRPr lang="en-US" sz="8000" b="1" kern="1200" dirty="0" smtClean="0">
                <a:solidFill>
                  <a:schemeClr val="bg1"/>
                </a:solidFill>
                <a:latin typeface="+mn-lt"/>
                <a:ea typeface="+mn-ea"/>
                <a:cs typeface="+mn-cs"/>
              </a:defRPr>
            </a:lvl2pPr>
            <a:lvl3pPr marL="0" indent="0" algn="l" defTabSz="914400" rtl="0" eaLnBrk="1" latinLnBrk="0" hangingPunct="1">
              <a:buNone/>
              <a:defRPr lang="en-US" sz="8000" b="1" kern="1200" dirty="0" smtClean="0">
                <a:solidFill>
                  <a:schemeClr val="bg1"/>
                </a:solidFill>
                <a:latin typeface="+mn-lt"/>
                <a:ea typeface="+mn-ea"/>
                <a:cs typeface="+mn-cs"/>
              </a:defRPr>
            </a:lvl3pPr>
            <a:lvl4pPr marL="0" indent="0" algn="l" defTabSz="914400" rtl="0" eaLnBrk="1" latinLnBrk="0" hangingPunct="1">
              <a:buNone/>
              <a:defRPr lang="en-US" sz="8000" b="1" kern="1200" dirty="0" smtClean="0">
                <a:solidFill>
                  <a:schemeClr val="bg1"/>
                </a:solidFill>
                <a:latin typeface="+mn-lt"/>
                <a:ea typeface="+mn-ea"/>
                <a:cs typeface="+mn-cs"/>
              </a:defRPr>
            </a:lvl4pPr>
            <a:lvl5pPr marL="0" indent="0" algn="l" defTabSz="914400" rtl="0" eaLnBrk="1" latinLnBrk="0" hangingPunct="1">
              <a:buNone/>
              <a:defRPr lang="en-US" sz="8000" b="1" kern="1200" dirty="0">
                <a:solidFill>
                  <a:schemeClr val="bg1"/>
                </a:solidFill>
                <a:latin typeface="+mn-lt"/>
                <a:ea typeface="+mn-ea"/>
                <a:cs typeface="+mn-cs"/>
              </a:defRPr>
            </a:lvl5pPr>
          </a:lstStyle>
          <a:p>
            <a:pPr lvl="0"/>
            <a:r>
              <a:rPr lang="en-US" dirty="0"/>
              <a:t>Section TITLE</a:t>
            </a:r>
          </a:p>
        </p:txBody>
      </p:sp>
      <p:sp>
        <p:nvSpPr>
          <p:cNvPr id="2" name="Slide Number Placeholder 1"/>
          <p:cNvSpPr>
            <a:spLocks noGrp="1"/>
          </p:cNvSpPr>
          <p:nvPr>
            <p:ph type="sldNum" sz="quarter" idx="12"/>
          </p:nvPr>
        </p:nvSpPr>
        <p:spPr/>
        <p:txBody>
          <a:bodyPr/>
          <a:lstStyle/>
          <a:p>
            <a:fld id="{E4F91D8B-3D2D-4DA8-AF16-61BC4BACADFD}" type="slidenum">
              <a:rPr>
                <a:solidFill>
                  <a:srgbClr val="727983"/>
                </a:solidFill>
              </a:rPr>
              <a:pPr/>
              <a:t>‹#›</a:t>
            </a:fld>
            <a:endParaRPr dirty="0">
              <a:solidFill>
                <a:srgbClr val="727983"/>
              </a:solidFill>
            </a:endParaRPr>
          </a:p>
        </p:txBody>
      </p:sp>
    </p:spTree>
    <p:extLst>
      <p:ext uri="{BB962C8B-B14F-4D97-AF65-F5344CB8AC3E}">
        <p14:creationId xmlns:p14="http://schemas.microsoft.com/office/powerpoint/2010/main" val="21720076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Red Titl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7" name="Shape 27"/>
          <p:cNvPicPr preferRelativeResize="0"/>
          <p:nvPr userDrawn="1"/>
        </p:nvPicPr>
        <p:blipFill rotWithShape="1">
          <a:blip r:embed="rId2">
            <a:alphaModFix/>
          </a:blip>
          <a:srcRect/>
          <a:stretch/>
        </p:blipFill>
        <p:spPr>
          <a:xfrm>
            <a:off x="8903677" y="5757985"/>
            <a:ext cx="2667000" cy="822325"/>
          </a:xfrm>
          <a:prstGeom prst="rect">
            <a:avLst/>
          </a:prstGeom>
          <a:noFill/>
          <a:ln>
            <a:noFill/>
          </a:ln>
        </p:spPr>
      </p:pic>
      <p:sp>
        <p:nvSpPr>
          <p:cNvPr id="8" name="Rectangle 7"/>
          <p:cNvSpPr/>
          <p:nvPr userDrawn="1"/>
        </p:nvSpPr>
        <p:spPr>
          <a:xfrm>
            <a:off x="-783164" y="-580471"/>
            <a:ext cx="6693549" cy="5755807"/>
          </a:xfrm>
          <a:prstGeom prst="rect">
            <a:avLst/>
          </a:prstGeom>
          <a:blipFill dpi="0" rotWithShape="1">
            <a:blip r:embed="rId3">
              <a:alphaModFix amt="20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FF"/>
                </a:solidFill>
                <a:latin typeface="Calibri"/>
              </a:rPr>
              <a:t>            </a:t>
            </a:r>
          </a:p>
        </p:txBody>
      </p:sp>
      <p:sp>
        <p:nvSpPr>
          <p:cNvPr id="9" name="Text Placeholder 6"/>
          <p:cNvSpPr>
            <a:spLocks noGrp="1"/>
          </p:cNvSpPr>
          <p:nvPr>
            <p:ph type="body" sz="quarter" idx="11" hasCustomPrompt="1"/>
          </p:nvPr>
        </p:nvSpPr>
        <p:spPr bwMode="white">
          <a:xfrm>
            <a:off x="6019800" y="3330329"/>
            <a:ext cx="5550876" cy="1593362"/>
          </a:xfrm>
          <a:prstGeom prst="rect">
            <a:avLst/>
          </a:prstGeom>
        </p:spPr>
        <p:txBody>
          <a:bodyPr tIns="0"/>
          <a:lstStyle>
            <a:lvl1pPr marL="0" indent="0" algn="l" defTabSz="914400" rtl="0" eaLnBrk="1" latinLnBrk="0" hangingPunct="1">
              <a:lnSpc>
                <a:spcPct val="80000"/>
              </a:lnSpc>
              <a:buNone/>
              <a:defRPr lang="en-US" sz="6000" b="0" kern="1200" cap="all" dirty="0" smtClean="0">
                <a:solidFill>
                  <a:srgbClr val="FFFFFF"/>
                </a:solidFill>
                <a:latin typeface="Calibri" panose="020F0502020204030204" pitchFamily="34" charset="0"/>
                <a:ea typeface="+mn-ea"/>
                <a:cs typeface="+mn-cs"/>
              </a:defRPr>
            </a:lvl1pPr>
            <a:lvl2pPr marL="0" indent="0" algn="l" defTabSz="914400" rtl="0" eaLnBrk="1" latinLnBrk="0" hangingPunct="1">
              <a:buNone/>
              <a:defRPr lang="en-US" sz="8000" b="1" kern="1200" dirty="0" smtClean="0">
                <a:solidFill>
                  <a:schemeClr val="bg1"/>
                </a:solidFill>
                <a:latin typeface="+mn-lt"/>
                <a:ea typeface="+mn-ea"/>
                <a:cs typeface="+mn-cs"/>
              </a:defRPr>
            </a:lvl2pPr>
            <a:lvl3pPr marL="0" indent="0" algn="l" defTabSz="914400" rtl="0" eaLnBrk="1" latinLnBrk="0" hangingPunct="1">
              <a:buNone/>
              <a:defRPr lang="en-US" sz="8000" b="1" kern="1200" dirty="0" smtClean="0">
                <a:solidFill>
                  <a:schemeClr val="bg1"/>
                </a:solidFill>
                <a:latin typeface="+mn-lt"/>
                <a:ea typeface="+mn-ea"/>
                <a:cs typeface="+mn-cs"/>
              </a:defRPr>
            </a:lvl3pPr>
            <a:lvl4pPr marL="0" indent="0" algn="l" defTabSz="914400" rtl="0" eaLnBrk="1" latinLnBrk="0" hangingPunct="1">
              <a:buNone/>
              <a:defRPr lang="en-US" sz="8000" b="1" kern="1200" dirty="0" smtClean="0">
                <a:solidFill>
                  <a:schemeClr val="bg1"/>
                </a:solidFill>
                <a:latin typeface="+mn-lt"/>
                <a:ea typeface="+mn-ea"/>
                <a:cs typeface="+mn-cs"/>
              </a:defRPr>
            </a:lvl4pPr>
            <a:lvl5pPr marL="0" indent="0" algn="l" defTabSz="914400" rtl="0" eaLnBrk="1" latinLnBrk="0" hangingPunct="1">
              <a:buNone/>
              <a:defRPr lang="en-US" sz="8000" b="1" kern="1200" dirty="0">
                <a:solidFill>
                  <a:schemeClr val="bg1"/>
                </a:solidFill>
                <a:latin typeface="+mn-lt"/>
                <a:ea typeface="+mn-ea"/>
                <a:cs typeface="+mn-cs"/>
              </a:defRPr>
            </a:lvl5pPr>
          </a:lstStyle>
          <a:p>
            <a:pPr lvl="0"/>
            <a:r>
              <a:rPr lang="en-US" dirty="0"/>
              <a:t>Section TITLE</a:t>
            </a:r>
          </a:p>
        </p:txBody>
      </p:sp>
      <p:sp>
        <p:nvSpPr>
          <p:cNvPr id="2" name="Slide Number Placeholder 1"/>
          <p:cNvSpPr>
            <a:spLocks noGrp="1"/>
          </p:cNvSpPr>
          <p:nvPr>
            <p:ph type="sldNum" sz="quarter" idx="12"/>
          </p:nvPr>
        </p:nvSpPr>
        <p:spPr/>
        <p:txBody>
          <a:bodyPr/>
          <a:lstStyle/>
          <a:p>
            <a:fld id="{E4F91D8B-3D2D-4DA8-AF16-61BC4BACADFD}" type="slidenum">
              <a:rPr>
                <a:solidFill>
                  <a:srgbClr val="727983"/>
                </a:solidFill>
              </a:rPr>
              <a:pPr/>
              <a:t>‹#›</a:t>
            </a:fld>
            <a:endParaRPr dirty="0">
              <a:solidFill>
                <a:srgbClr val="727983"/>
              </a:solidFill>
            </a:endParaRPr>
          </a:p>
        </p:txBody>
      </p:sp>
    </p:spTree>
    <p:extLst>
      <p:ext uri="{BB962C8B-B14F-4D97-AF65-F5344CB8AC3E}">
        <p14:creationId xmlns:p14="http://schemas.microsoft.com/office/powerpoint/2010/main" val="1926679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Full Siz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4F91D8B-3D2D-4DA8-AF16-61BC4BACADFD}" type="slidenum">
              <a:rPr lang="en-GB" smtClean="0"/>
              <a:pPr/>
              <a:t>‹#›</a:t>
            </a:fld>
            <a:endParaRPr lang="en-GB" dirty="0"/>
          </a:p>
        </p:txBody>
      </p:sp>
      <p:sp>
        <p:nvSpPr>
          <p:cNvPr id="4" name="Picture Placeholder 3"/>
          <p:cNvSpPr>
            <a:spLocks noGrp="1"/>
          </p:cNvSpPr>
          <p:nvPr>
            <p:ph type="pic" sz="quarter" idx="11" hasCustomPrompt="1"/>
          </p:nvPr>
        </p:nvSpPr>
        <p:spPr>
          <a:xfrm>
            <a:off x="0" y="0"/>
            <a:ext cx="12192000" cy="6858000"/>
          </a:xfrm>
          <a:prstGeom prst="rect">
            <a:avLst/>
          </a:prstGeom>
        </p:spPr>
        <p:txBody>
          <a:bodyPr tIns="640080"/>
          <a:lstStyle>
            <a:lvl1pPr algn="ctr">
              <a:defRPr>
                <a:solidFill>
                  <a:schemeClr val="accent4">
                    <a:lumMod val="75000"/>
                  </a:schemeClr>
                </a:solidFill>
              </a:defRPr>
            </a:lvl1pPr>
          </a:lstStyle>
          <a:p>
            <a:r>
              <a:rPr lang="en-US" dirty="0"/>
              <a:t>You can insert a full size image onto a slide as a background for a quote.  The picture should fit with the theme of the quote or the topic of the research.</a:t>
            </a:r>
          </a:p>
          <a:p>
            <a:endParaRPr lang="en-US" dirty="0"/>
          </a:p>
          <a:p>
            <a:endParaRPr lang="en-GB" dirty="0"/>
          </a:p>
        </p:txBody>
      </p:sp>
    </p:spTree>
    <p:extLst>
      <p:ext uri="{BB962C8B-B14F-4D97-AF65-F5344CB8AC3E}">
        <p14:creationId xmlns:p14="http://schemas.microsoft.com/office/powerpoint/2010/main" val="32512736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ark Blue Titl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7" name="Shape 27"/>
          <p:cNvPicPr preferRelativeResize="0"/>
          <p:nvPr userDrawn="1"/>
        </p:nvPicPr>
        <p:blipFill rotWithShape="1">
          <a:blip r:embed="rId2">
            <a:alphaModFix/>
          </a:blip>
          <a:srcRect/>
          <a:stretch/>
        </p:blipFill>
        <p:spPr>
          <a:xfrm>
            <a:off x="8903677" y="5757985"/>
            <a:ext cx="2667000" cy="822325"/>
          </a:xfrm>
          <a:prstGeom prst="rect">
            <a:avLst/>
          </a:prstGeom>
          <a:noFill/>
          <a:ln>
            <a:noFill/>
          </a:ln>
        </p:spPr>
      </p:pic>
      <p:sp>
        <p:nvSpPr>
          <p:cNvPr id="8" name="Rectangle 7"/>
          <p:cNvSpPr/>
          <p:nvPr userDrawn="1"/>
        </p:nvSpPr>
        <p:spPr>
          <a:xfrm>
            <a:off x="-783164" y="-580471"/>
            <a:ext cx="6693549" cy="5755807"/>
          </a:xfrm>
          <a:prstGeom prst="rect">
            <a:avLst/>
          </a:prstGeom>
          <a:blipFill dpi="0" rotWithShape="1">
            <a:blip r:embed="rId3">
              <a:alphaModFix amt="20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FF"/>
                </a:solidFill>
                <a:latin typeface="Calibri"/>
              </a:rPr>
              <a:t>            </a:t>
            </a:r>
          </a:p>
        </p:txBody>
      </p:sp>
      <p:sp>
        <p:nvSpPr>
          <p:cNvPr id="9" name="Text Placeholder 6"/>
          <p:cNvSpPr>
            <a:spLocks noGrp="1"/>
          </p:cNvSpPr>
          <p:nvPr>
            <p:ph type="body" sz="quarter" idx="11" hasCustomPrompt="1"/>
          </p:nvPr>
        </p:nvSpPr>
        <p:spPr bwMode="white">
          <a:xfrm>
            <a:off x="6019800" y="3330329"/>
            <a:ext cx="5550876" cy="1593362"/>
          </a:xfrm>
          <a:prstGeom prst="rect">
            <a:avLst/>
          </a:prstGeom>
        </p:spPr>
        <p:txBody>
          <a:bodyPr tIns="0"/>
          <a:lstStyle>
            <a:lvl1pPr marL="0" indent="0" algn="l" defTabSz="914400" rtl="0" eaLnBrk="1" latinLnBrk="0" hangingPunct="1">
              <a:lnSpc>
                <a:spcPct val="80000"/>
              </a:lnSpc>
              <a:buNone/>
              <a:defRPr lang="en-US" sz="6000" b="0" kern="1200" cap="all" dirty="0" smtClean="0">
                <a:solidFill>
                  <a:srgbClr val="FFFFFF"/>
                </a:solidFill>
                <a:latin typeface="Calibri" panose="020F0502020204030204" pitchFamily="34" charset="0"/>
                <a:ea typeface="+mn-ea"/>
                <a:cs typeface="+mn-cs"/>
              </a:defRPr>
            </a:lvl1pPr>
            <a:lvl2pPr marL="0" indent="0" algn="l" defTabSz="914400" rtl="0" eaLnBrk="1" latinLnBrk="0" hangingPunct="1">
              <a:buNone/>
              <a:defRPr lang="en-US" sz="8000" b="1" kern="1200" dirty="0" smtClean="0">
                <a:solidFill>
                  <a:schemeClr val="bg1"/>
                </a:solidFill>
                <a:latin typeface="+mn-lt"/>
                <a:ea typeface="+mn-ea"/>
                <a:cs typeface="+mn-cs"/>
              </a:defRPr>
            </a:lvl2pPr>
            <a:lvl3pPr marL="0" indent="0" algn="l" defTabSz="914400" rtl="0" eaLnBrk="1" latinLnBrk="0" hangingPunct="1">
              <a:buNone/>
              <a:defRPr lang="en-US" sz="8000" b="1" kern="1200" dirty="0" smtClean="0">
                <a:solidFill>
                  <a:schemeClr val="bg1"/>
                </a:solidFill>
                <a:latin typeface="+mn-lt"/>
                <a:ea typeface="+mn-ea"/>
                <a:cs typeface="+mn-cs"/>
              </a:defRPr>
            </a:lvl3pPr>
            <a:lvl4pPr marL="0" indent="0" algn="l" defTabSz="914400" rtl="0" eaLnBrk="1" latinLnBrk="0" hangingPunct="1">
              <a:buNone/>
              <a:defRPr lang="en-US" sz="8000" b="1" kern="1200" dirty="0" smtClean="0">
                <a:solidFill>
                  <a:schemeClr val="bg1"/>
                </a:solidFill>
                <a:latin typeface="+mn-lt"/>
                <a:ea typeface="+mn-ea"/>
                <a:cs typeface="+mn-cs"/>
              </a:defRPr>
            </a:lvl4pPr>
            <a:lvl5pPr marL="0" indent="0" algn="l" defTabSz="914400" rtl="0" eaLnBrk="1" latinLnBrk="0" hangingPunct="1">
              <a:buNone/>
              <a:defRPr lang="en-US" sz="8000" b="1" kern="1200" dirty="0">
                <a:solidFill>
                  <a:schemeClr val="bg1"/>
                </a:solidFill>
                <a:latin typeface="+mn-lt"/>
                <a:ea typeface="+mn-ea"/>
                <a:cs typeface="+mn-cs"/>
              </a:defRPr>
            </a:lvl5pPr>
          </a:lstStyle>
          <a:p>
            <a:pPr lvl="0"/>
            <a:r>
              <a:rPr lang="en-US" dirty="0"/>
              <a:t>Section TITLE</a:t>
            </a:r>
          </a:p>
        </p:txBody>
      </p:sp>
      <p:sp>
        <p:nvSpPr>
          <p:cNvPr id="2" name="Slide Number Placeholder 1"/>
          <p:cNvSpPr>
            <a:spLocks noGrp="1"/>
          </p:cNvSpPr>
          <p:nvPr>
            <p:ph type="sldNum" sz="quarter" idx="12"/>
          </p:nvPr>
        </p:nvSpPr>
        <p:spPr/>
        <p:txBody>
          <a:bodyPr/>
          <a:lstStyle/>
          <a:p>
            <a:fld id="{E4F91D8B-3D2D-4DA8-AF16-61BC4BACADFD}" type="slidenum">
              <a:rPr>
                <a:solidFill>
                  <a:srgbClr val="727983"/>
                </a:solidFill>
              </a:rPr>
              <a:pPr/>
              <a:t>‹#›</a:t>
            </a:fld>
            <a:endParaRPr dirty="0">
              <a:solidFill>
                <a:srgbClr val="727983"/>
              </a:solidFill>
            </a:endParaRPr>
          </a:p>
        </p:txBody>
      </p:sp>
    </p:spTree>
    <p:extLst>
      <p:ext uri="{BB962C8B-B14F-4D97-AF65-F5344CB8AC3E}">
        <p14:creationId xmlns:p14="http://schemas.microsoft.com/office/powerpoint/2010/main" val="24982919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4F91D8B-3D2D-4DA8-AF16-61BC4BACADFD}" type="slidenum">
              <a:rPr>
                <a:solidFill>
                  <a:srgbClr val="727983"/>
                </a:solidFill>
              </a:rPr>
              <a:pPr/>
              <a:t>‹#›</a:t>
            </a:fld>
            <a:endParaRPr dirty="0">
              <a:solidFill>
                <a:srgbClr val="727983"/>
              </a:solidFill>
            </a:endParaRPr>
          </a:p>
        </p:txBody>
      </p:sp>
    </p:spTree>
    <p:extLst>
      <p:ext uri="{BB962C8B-B14F-4D97-AF65-F5344CB8AC3E}">
        <p14:creationId xmlns:p14="http://schemas.microsoft.com/office/powerpoint/2010/main" val="19714405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mage: Full Siz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4F91D8B-3D2D-4DA8-AF16-61BC4BACADFD}" type="slidenum">
              <a:rPr>
                <a:solidFill>
                  <a:srgbClr val="727983"/>
                </a:solidFill>
              </a:rPr>
              <a:pPr/>
              <a:t>‹#›</a:t>
            </a:fld>
            <a:endParaRPr dirty="0">
              <a:solidFill>
                <a:srgbClr val="727983"/>
              </a:solidFill>
            </a:endParaRPr>
          </a:p>
        </p:txBody>
      </p:sp>
      <p:sp>
        <p:nvSpPr>
          <p:cNvPr id="4" name="Picture Placeholder 3"/>
          <p:cNvSpPr>
            <a:spLocks noGrp="1"/>
          </p:cNvSpPr>
          <p:nvPr>
            <p:ph type="pic" sz="quarter" idx="11" hasCustomPrompt="1"/>
          </p:nvPr>
        </p:nvSpPr>
        <p:spPr>
          <a:xfrm>
            <a:off x="0" y="0"/>
            <a:ext cx="12192000" cy="6858000"/>
          </a:xfrm>
          <a:prstGeom prst="rect">
            <a:avLst/>
          </a:prstGeom>
        </p:spPr>
        <p:txBody>
          <a:bodyPr tIns="640080"/>
          <a:lstStyle>
            <a:lvl1pPr algn="ctr">
              <a:defRPr>
                <a:solidFill>
                  <a:schemeClr val="accent4">
                    <a:lumMod val="75000"/>
                  </a:schemeClr>
                </a:solidFill>
              </a:defRPr>
            </a:lvl1pPr>
          </a:lstStyle>
          <a:p>
            <a:r>
              <a:rPr lang="en-US" dirty="0"/>
              <a:t>You can insert a full size image onto a slide as a background for a quote.  The picture should fit with the theme of the quote or the topic of the research.</a:t>
            </a:r>
          </a:p>
          <a:p>
            <a:endParaRPr lang="en-US" dirty="0"/>
          </a:p>
          <a:p>
            <a:endParaRPr lang="en-GB" dirty="0"/>
          </a:p>
        </p:txBody>
      </p:sp>
    </p:spTree>
    <p:extLst>
      <p:ext uri="{BB962C8B-B14F-4D97-AF65-F5344CB8AC3E}">
        <p14:creationId xmlns:p14="http://schemas.microsoft.com/office/powerpoint/2010/main" val="507681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ain Title">
    <p:bg>
      <p:bgPr>
        <a:solidFill>
          <a:schemeClr val="tx2"/>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10" hasCustomPrompt="1"/>
          </p:nvPr>
        </p:nvSpPr>
        <p:spPr>
          <a:xfrm>
            <a:off x="6096000" y="692638"/>
            <a:ext cx="5406658" cy="1593362"/>
          </a:xfrm>
          <a:prstGeom prst="rect">
            <a:avLst/>
          </a:prstGeom>
        </p:spPr>
        <p:txBody>
          <a:bodyPr tIns="0"/>
          <a:lstStyle>
            <a:lvl1pPr marL="0" indent="0" algn="r" defTabSz="914400" rtl="0" eaLnBrk="1" latinLnBrk="0" hangingPunct="1">
              <a:lnSpc>
                <a:spcPct val="80000"/>
              </a:lnSpc>
              <a:buNone/>
              <a:defRPr lang="en-US" sz="6000" b="0" kern="1200" cap="all" dirty="0" smtClean="0">
                <a:solidFill>
                  <a:schemeClr val="bg1"/>
                </a:solidFill>
                <a:latin typeface="Calibri" panose="020F0502020204030204" pitchFamily="34" charset="0"/>
                <a:ea typeface="+mn-ea"/>
                <a:cs typeface="+mn-cs"/>
              </a:defRPr>
            </a:lvl1pPr>
            <a:lvl2pPr marL="0" indent="0" algn="l" defTabSz="914400" rtl="0" eaLnBrk="1" latinLnBrk="0" hangingPunct="1">
              <a:buNone/>
              <a:defRPr lang="en-US" sz="8000" b="1" kern="1200" dirty="0" smtClean="0">
                <a:solidFill>
                  <a:schemeClr val="bg1"/>
                </a:solidFill>
                <a:latin typeface="+mn-lt"/>
                <a:ea typeface="+mn-ea"/>
                <a:cs typeface="+mn-cs"/>
              </a:defRPr>
            </a:lvl2pPr>
            <a:lvl3pPr marL="0" indent="0" algn="l" defTabSz="914400" rtl="0" eaLnBrk="1" latinLnBrk="0" hangingPunct="1">
              <a:buNone/>
              <a:defRPr lang="en-US" sz="8000" b="1" kern="1200" dirty="0" smtClean="0">
                <a:solidFill>
                  <a:schemeClr val="bg1"/>
                </a:solidFill>
                <a:latin typeface="+mn-lt"/>
                <a:ea typeface="+mn-ea"/>
                <a:cs typeface="+mn-cs"/>
              </a:defRPr>
            </a:lvl3pPr>
            <a:lvl4pPr marL="0" indent="0" algn="l" defTabSz="914400" rtl="0" eaLnBrk="1" latinLnBrk="0" hangingPunct="1">
              <a:buNone/>
              <a:defRPr lang="en-US" sz="8000" b="1" kern="1200" dirty="0" smtClean="0">
                <a:solidFill>
                  <a:schemeClr val="bg1"/>
                </a:solidFill>
                <a:latin typeface="+mn-lt"/>
                <a:ea typeface="+mn-ea"/>
                <a:cs typeface="+mn-cs"/>
              </a:defRPr>
            </a:lvl4pPr>
            <a:lvl5pPr marL="0" indent="0" algn="l" defTabSz="914400" rtl="0" eaLnBrk="1" latinLnBrk="0" hangingPunct="1">
              <a:buNone/>
              <a:defRPr lang="en-US" sz="8000" b="1" kern="1200" dirty="0">
                <a:solidFill>
                  <a:schemeClr val="bg1"/>
                </a:solidFill>
                <a:latin typeface="+mn-lt"/>
                <a:ea typeface="+mn-ea"/>
                <a:cs typeface="+mn-cs"/>
              </a:defRPr>
            </a:lvl5pPr>
          </a:lstStyle>
          <a:p>
            <a:pPr lvl="0"/>
            <a:r>
              <a:rPr lang="en-US" dirty="0"/>
              <a:t>Client</a:t>
            </a:r>
          </a:p>
        </p:txBody>
      </p:sp>
      <p:sp>
        <p:nvSpPr>
          <p:cNvPr id="6" name="Text Placeholder 6"/>
          <p:cNvSpPr>
            <a:spLocks noGrp="1"/>
          </p:cNvSpPr>
          <p:nvPr>
            <p:ph type="body" sz="quarter" idx="11" hasCustomPrompt="1"/>
          </p:nvPr>
        </p:nvSpPr>
        <p:spPr>
          <a:xfrm>
            <a:off x="6086231" y="2441331"/>
            <a:ext cx="5406658" cy="1788746"/>
          </a:xfrm>
          <a:prstGeom prst="rect">
            <a:avLst/>
          </a:prstGeom>
        </p:spPr>
        <p:txBody>
          <a:bodyPr/>
          <a:lstStyle>
            <a:lvl1pPr marL="0" marR="0" indent="0" algn="r" defTabSz="914400" rtl="0" eaLnBrk="1" fontAlgn="auto" latinLnBrk="0" hangingPunct="1">
              <a:lnSpc>
                <a:spcPct val="70000"/>
              </a:lnSpc>
              <a:spcBef>
                <a:spcPts val="1000"/>
              </a:spcBef>
              <a:spcAft>
                <a:spcPts val="0"/>
              </a:spcAft>
              <a:buClrTx/>
              <a:buSzTx/>
              <a:buFont typeface="Arial" panose="020B0604020202020204" pitchFamily="34" charset="0"/>
              <a:buNone/>
              <a:tabLst/>
              <a:defRPr lang="en-US" sz="2400" b="0" kern="1200" baseline="0" dirty="0" smtClean="0">
                <a:solidFill>
                  <a:schemeClr val="bg1"/>
                </a:solidFill>
                <a:latin typeface="Calibri" panose="020F0502020204030204" pitchFamily="34" charset="0"/>
                <a:ea typeface="+mn-ea"/>
                <a:cs typeface="+mn-cs"/>
              </a:defRPr>
            </a:lvl1pPr>
            <a:lvl2pPr marL="0" indent="0" algn="l" defTabSz="914400" rtl="0" eaLnBrk="1" latinLnBrk="0" hangingPunct="1">
              <a:buNone/>
              <a:defRPr lang="en-US" sz="8000" b="1" kern="1200" dirty="0" smtClean="0">
                <a:solidFill>
                  <a:schemeClr val="bg1"/>
                </a:solidFill>
                <a:latin typeface="+mn-lt"/>
                <a:ea typeface="+mn-ea"/>
                <a:cs typeface="+mn-cs"/>
              </a:defRPr>
            </a:lvl2pPr>
            <a:lvl3pPr marL="0" indent="0" algn="l" defTabSz="914400" rtl="0" eaLnBrk="1" latinLnBrk="0" hangingPunct="1">
              <a:buNone/>
              <a:defRPr lang="en-US" sz="8000" b="1" kern="1200" dirty="0" smtClean="0">
                <a:solidFill>
                  <a:schemeClr val="bg1"/>
                </a:solidFill>
                <a:latin typeface="+mn-lt"/>
                <a:ea typeface="+mn-ea"/>
                <a:cs typeface="+mn-cs"/>
              </a:defRPr>
            </a:lvl3pPr>
            <a:lvl4pPr marL="0" indent="0" algn="l" defTabSz="914400" rtl="0" eaLnBrk="1" latinLnBrk="0" hangingPunct="1">
              <a:buNone/>
              <a:defRPr lang="en-US" sz="8000" b="1" kern="1200" dirty="0" smtClean="0">
                <a:solidFill>
                  <a:schemeClr val="bg1"/>
                </a:solidFill>
                <a:latin typeface="+mn-lt"/>
                <a:ea typeface="+mn-ea"/>
                <a:cs typeface="+mn-cs"/>
              </a:defRPr>
            </a:lvl4pPr>
            <a:lvl5pPr marL="0" indent="0" algn="l" defTabSz="914400" rtl="0" eaLnBrk="1" latinLnBrk="0" hangingPunct="1">
              <a:buNone/>
              <a:defRPr lang="en-US" sz="8000" b="1" kern="1200" dirty="0">
                <a:solidFill>
                  <a:schemeClr val="bg1"/>
                </a:solidFill>
                <a:latin typeface="+mn-lt"/>
                <a:ea typeface="+mn-ea"/>
                <a:cs typeface="+mn-cs"/>
              </a:defRPr>
            </a:lvl5pPr>
          </a:lstStyle>
          <a:p>
            <a:pPr lvl="0"/>
            <a:r>
              <a:rPr lang="en-US" dirty="0"/>
              <a:t>Sub-Title or Project Name</a:t>
            </a:r>
          </a:p>
        </p:txBody>
      </p:sp>
      <p:sp>
        <p:nvSpPr>
          <p:cNvPr id="7" name="Text Placeholder 6"/>
          <p:cNvSpPr>
            <a:spLocks noGrp="1"/>
          </p:cNvSpPr>
          <p:nvPr>
            <p:ph type="body" sz="quarter" idx="12" hasCustomPrompt="1"/>
          </p:nvPr>
        </p:nvSpPr>
        <p:spPr>
          <a:xfrm>
            <a:off x="6096000" y="4571023"/>
            <a:ext cx="5406658" cy="616438"/>
          </a:xfrm>
          <a:prstGeom prst="rect">
            <a:avLst/>
          </a:prstGeom>
        </p:spPr>
        <p:txBody>
          <a:bodyPr/>
          <a:lstStyle>
            <a:lvl1pPr marL="0" indent="0" algn="r" defTabSz="914400" rtl="0" eaLnBrk="1" latinLnBrk="0" hangingPunct="1">
              <a:lnSpc>
                <a:spcPct val="70000"/>
              </a:lnSpc>
              <a:buNone/>
              <a:defRPr lang="en-US" sz="2400" b="0" kern="1200" baseline="0" dirty="0" smtClean="0">
                <a:solidFill>
                  <a:schemeClr val="bg1"/>
                </a:solidFill>
                <a:latin typeface="Calibri" panose="020F0502020204030204" pitchFamily="34" charset="0"/>
                <a:ea typeface="+mn-ea"/>
                <a:cs typeface="+mn-cs"/>
              </a:defRPr>
            </a:lvl1pPr>
            <a:lvl2pPr marL="0" indent="0" algn="l" defTabSz="914400" rtl="0" eaLnBrk="1" latinLnBrk="0" hangingPunct="1">
              <a:buNone/>
              <a:defRPr lang="en-US" sz="8000" b="1" kern="1200" dirty="0" smtClean="0">
                <a:solidFill>
                  <a:schemeClr val="bg1"/>
                </a:solidFill>
                <a:latin typeface="+mn-lt"/>
                <a:ea typeface="+mn-ea"/>
                <a:cs typeface="+mn-cs"/>
              </a:defRPr>
            </a:lvl2pPr>
            <a:lvl3pPr marL="0" indent="0" algn="l" defTabSz="914400" rtl="0" eaLnBrk="1" latinLnBrk="0" hangingPunct="1">
              <a:buNone/>
              <a:defRPr lang="en-US" sz="8000" b="1" kern="1200" dirty="0" smtClean="0">
                <a:solidFill>
                  <a:schemeClr val="bg1"/>
                </a:solidFill>
                <a:latin typeface="+mn-lt"/>
                <a:ea typeface="+mn-ea"/>
                <a:cs typeface="+mn-cs"/>
              </a:defRPr>
            </a:lvl3pPr>
            <a:lvl4pPr marL="0" indent="0" algn="l" defTabSz="914400" rtl="0" eaLnBrk="1" latinLnBrk="0" hangingPunct="1">
              <a:buNone/>
              <a:defRPr lang="en-US" sz="8000" b="1" kern="1200" dirty="0" smtClean="0">
                <a:solidFill>
                  <a:schemeClr val="bg1"/>
                </a:solidFill>
                <a:latin typeface="+mn-lt"/>
                <a:ea typeface="+mn-ea"/>
                <a:cs typeface="+mn-cs"/>
              </a:defRPr>
            </a:lvl4pPr>
            <a:lvl5pPr marL="0" indent="0" algn="l" defTabSz="914400" rtl="0" eaLnBrk="1" latinLnBrk="0" hangingPunct="1">
              <a:buNone/>
              <a:defRPr lang="en-US" sz="8000" b="1" kern="1200" dirty="0">
                <a:solidFill>
                  <a:schemeClr val="bg1"/>
                </a:solidFill>
                <a:latin typeface="+mn-lt"/>
                <a:ea typeface="+mn-ea"/>
                <a:cs typeface="+mn-cs"/>
              </a:defRPr>
            </a:lvl5pPr>
          </a:lstStyle>
          <a:p>
            <a:pPr lvl="0"/>
            <a:r>
              <a:rPr lang="en-US" dirty="0"/>
              <a:t>Month Year</a:t>
            </a:r>
          </a:p>
        </p:txBody>
      </p:sp>
      <p:pic>
        <p:nvPicPr>
          <p:cNvPr id="9" name="Shape 27"/>
          <p:cNvPicPr preferRelativeResize="0"/>
          <p:nvPr userDrawn="1"/>
        </p:nvPicPr>
        <p:blipFill rotWithShape="1">
          <a:blip r:embed="rId2">
            <a:alphaModFix/>
          </a:blip>
          <a:srcRect/>
          <a:stretch/>
        </p:blipFill>
        <p:spPr>
          <a:xfrm>
            <a:off x="7264400" y="5300167"/>
            <a:ext cx="4687277" cy="1445244"/>
          </a:xfrm>
          <a:prstGeom prst="rect">
            <a:avLst/>
          </a:prstGeom>
          <a:noFill/>
          <a:ln>
            <a:noFill/>
          </a:ln>
        </p:spPr>
      </p:pic>
      <p:sp>
        <p:nvSpPr>
          <p:cNvPr id="10" name="Rectangle 9"/>
          <p:cNvSpPr/>
          <p:nvPr userDrawn="1"/>
        </p:nvSpPr>
        <p:spPr>
          <a:xfrm>
            <a:off x="-783164" y="-580471"/>
            <a:ext cx="6693549" cy="5755807"/>
          </a:xfrm>
          <a:prstGeom prst="rect">
            <a:avLst/>
          </a:prstGeom>
          <a:blipFill dpi="0" rotWithShape="1">
            <a:blip r:embed="rId3">
              <a:alphaModFix amt="20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FF"/>
                </a:solidFill>
                <a:latin typeface="Calibri"/>
              </a:rPr>
              <a:t>            </a:t>
            </a:r>
          </a:p>
        </p:txBody>
      </p:sp>
    </p:spTree>
    <p:extLst>
      <p:ext uri="{BB962C8B-B14F-4D97-AF65-F5344CB8AC3E}">
        <p14:creationId xmlns:p14="http://schemas.microsoft.com/office/powerpoint/2010/main" val="18263694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ue Titl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Text Placeholder 6"/>
          <p:cNvSpPr>
            <a:spLocks noGrp="1"/>
          </p:cNvSpPr>
          <p:nvPr>
            <p:ph type="body" sz="quarter" idx="11" hasCustomPrompt="1"/>
          </p:nvPr>
        </p:nvSpPr>
        <p:spPr bwMode="white">
          <a:xfrm>
            <a:off x="6019800" y="3330329"/>
            <a:ext cx="5550876" cy="1593362"/>
          </a:xfrm>
          <a:prstGeom prst="rect">
            <a:avLst/>
          </a:prstGeom>
        </p:spPr>
        <p:txBody>
          <a:bodyPr tIns="0"/>
          <a:lstStyle>
            <a:lvl1pPr marL="0" indent="0" algn="l" defTabSz="914400" rtl="0" eaLnBrk="1" latinLnBrk="0" hangingPunct="1">
              <a:lnSpc>
                <a:spcPct val="80000"/>
              </a:lnSpc>
              <a:buNone/>
              <a:defRPr lang="en-US" sz="6000" b="0" kern="1200" cap="all" dirty="0" smtClean="0">
                <a:solidFill>
                  <a:srgbClr val="FFFFFF"/>
                </a:solidFill>
                <a:latin typeface="Calibri" panose="020F0502020204030204" pitchFamily="34" charset="0"/>
                <a:ea typeface="+mn-ea"/>
                <a:cs typeface="+mn-cs"/>
              </a:defRPr>
            </a:lvl1pPr>
            <a:lvl2pPr marL="0" indent="0" algn="l" defTabSz="914400" rtl="0" eaLnBrk="1" latinLnBrk="0" hangingPunct="1">
              <a:buNone/>
              <a:defRPr lang="en-US" sz="8000" b="1" kern="1200" dirty="0" smtClean="0">
                <a:solidFill>
                  <a:schemeClr val="bg1"/>
                </a:solidFill>
                <a:latin typeface="+mn-lt"/>
                <a:ea typeface="+mn-ea"/>
                <a:cs typeface="+mn-cs"/>
              </a:defRPr>
            </a:lvl2pPr>
            <a:lvl3pPr marL="0" indent="0" algn="l" defTabSz="914400" rtl="0" eaLnBrk="1" latinLnBrk="0" hangingPunct="1">
              <a:buNone/>
              <a:defRPr lang="en-US" sz="8000" b="1" kern="1200" dirty="0" smtClean="0">
                <a:solidFill>
                  <a:schemeClr val="bg1"/>
                </a:solidFill>
                <a:latin typeface="+mn-lt"/>
                <a:ea typeface="+mn-ea"/>
                <a:cs typeface="+mn-cs"/>
              </a:defRPr>
            </a:lvl3pPr>
            <a:lvl4pPr marL="0" indent="0" algn="l" defTabSz="914400" rtl="0" eaLnBrk="1" latinLnBrk="0" hangingPunct="1">
              <a:buNone/>
              <a:defRPr lang="en-US" sz="8000" b="1" kern="1200" dirty="0" smtClean="0">
                <a:solidFill>
                  <a:schemeClr val="bg1"/>
                </a:solidFill>
                <a:latin typeface="+mn-lt"/>
                <a:ea typeface="+mn-ea"/>
                <a:cs typeface="+mn-cs"/>
              </a:defRPr>
            </a:lvl4pPr>
            <a:lvl5pPr marL="0" indent="0" algn="l" defTabSz="914400" rtl="0" eaLnBrk="1" latinLnBrk="0" hangingPunct="1">
              <a:buNone/>
              <a:defRPr lang="en-US" sz="8000" b="1" kern="1200" dirty="0">
                <a:solidFill>
                  <a:schemeClr val="bg1"/>
                </a:solidFill>
                <a:latin typeface="+mn-lt"/>
                <a:ea typeface="+mn-ea"/>
                <a:cs typeface="+mn-cs"/>
              </a:defRPr>
            </a:lvl5pPr>
          </a:lstStyle>
          <a:p>
            <a:pPr lvl="0"/>
            <a:r>
              <a:rPr lang="en-US" dirty="0"/>
              <a:t>Section TITLE</a:t>
            </a:r>
          </a:p>
        </p:txBody>
      </p:sp>
      <p:pic>
        <p:nvPicPr>
          <p:cNvPr id="10" name="Shape 27"/>
          <p:cNvPicPr preferRelativeResize="0"/>
          <p:nvPr userDrawn="1"/>
        </p:nvPicPr>
        <p:blipFill rotWithShape="1">
          <a:blip r:embed="rId2">
            <a:alphaModFix/>
          </a:blip>
          <a:srcRect/>
          <a:stretch/>
        </p:blipFill>
        <p:spPr>
          <a:xfrm>
            <a:off x="8903677" y="5757985"/>
            <a:ext cx="2667000" cy="822325"/>
          </a:xfrm>
          <a:prstGeom prst="rect">
            <a:avLst/>
          </a:prstGeom>
          <a:noFill/>
          <a:ln>
            <a:noFill/>
          </a:ln>
        </p:spPr>
      </p:pic>
      <p:sp>
        <p:nvSpPr>
          <p:cNvPr id="12" name="Rectangle 11"/>
          <p:cNvSpPr/>
          <p:nvPr userDrawn="1"/>
        </p:nvSpPr>
        <p:spPr>
          <a:xfrm>
            <a:off x="-783164" y="-580471"/>
            <a:ext cx="6693549" cy="5755807"/>
          </a:xfrm>
          <a:prstGeom prst="rect">
            <a:avLst/>
          </a:prstGeom>
          <a:blipFill dpi="0" rotWithShape="1">
            <a:blip r:embed="rId3">
              <a:alphaModFix amt="20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FF"/>
                </a:solidFill>
                <a:latin typeface="Calibri"/>
              </a:rPr>
              <a:t>            </a:t>
            </a:r>
          </a:p>
        </p:txBody>
      </p:sp>
      <p:sp>
        <p:nvSpPr>
          <p:cNvPr id="2" name="Slide Number Placeholder 1"/>
          <p:cNvSpPr>
            <a:spLocks noGrp="1"/>
          </p:cNvSpPr>
          <p:nvPr>
            <p:ph type="sldNum" sz="quarter" idx="12"/>
          </p:nvPr>
        </p:nvSpPr>
        <p:spPr/>
        <p:txBody>
          <a:bodyPr/>
          <a:lstStyle/>
          <a:p>
            <a:fld id="{E4F91D8B-3D2D-4DA8-AF16-61BC4BACADFD}" type="slidenum">
              <a:rPr>
                <a:solidFill>
                  <a:srgbClr val="727983"/>
                </a:solidFill>
              </a:rPr>
              <a:pPr/>
              <a:t>‹#›</a:t>
            </a:fld>
            <a:endParaRPr dirty="0">
              <a:solidFill>
                <a:srgbClr val="727983"/>
              </a:solidFill>
            </a:endParaRPr>
          </a:p>
        </p:txBody>
      </p:sp>
    </p:spTree>
    <p:extLst>
      <p:ext uri="{BB962C8B-B14F-4D97-AF65-F5344CB8AC3E}">
        <p14:creationId xmlns:p14="http://schemas.microsoft.com/office/powerpoint/2010/main" val="18774228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Green Titl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7" name="Shape 27"/>
          <p:cNvPicPr preferRelativeResize="0"/>
          <p:nvPr userDrawn="1"/>
        </p:nvPicPr>
        <p:blipFill rotWithShape="1">
          <a:blip r:embed="rId2">
            <a:alphaModFix/>
          </a:blip>
          <a:srcRect/>
          <a:stretch/>
        </p:blipFill>
        <p:spPr>
          <a:xfrm>
            <a:off x="8903677" y="5757985"/>
            <a:ext cx="2667000" cy="822325"/>
          </a:xfrm>
          <a:prstGeom prst="rect">
            <a:avLst/>
          </a:prstGeom>
          <a:noFill/>
          <a:ln>
            <a:noFill/>
          </a:ln>
        </p:spPr>
      </p:pic>
      <p:sp>
        <p:nvSpPr>
          <p:cNvPr id="8" name="Rectangle 7"/>
          <p:cNvSpPr/>
          <p:nvPr userDrawn="1"/>
        </p:nvSpPr>
        <p:spPr>
          <a:xfrm>
            <a:off x="-783164" y="-580471"/>
            <a:ext cx="6693549" cy="5755807"/>
          </a:xfrm>
          <a:prstGeom prst="rect">
            <a:avLst/>
          </a:prstGeom>
          <a:blipFill dpi="0" rotWithShape="1">
            <a:blip r:embed="rId3">
              <a:alphaModFix amt="20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FF"/>
                </a:solidFill>
                <a:latin typeface="Calibri"/>
              </a:rPr>
              <a:t>            </a:t>
            </a:r>
          </a:p>
        </p:txBody>
      </p:sp>
      <p:sp>
        <p:nvSpPr>
          <p:cNvPr id="9" name="Text Placeholder 6"/>
          <p:cNvSpPr>
            <a:spLocks noGrp="1"/>
          </p:cNvSpPr>
          <p:nvPr>
            <p:ph type="body" sz="quarter" idx="11" hasCustomPrompt="1"/>
          </p:nvPr>
        </p:nvSpPr>
        <p:spPr bwMode="white">
          <a:xfrm>
            <a:off x="6019800" y="3330329"/>
            <a:ext cx="5550876" cy="1593362"/>
          </a:xfrm>
          <a:prstGeom prst="rect">
            <a:avLst/>
          </a:prstGeom>
        </p:spPr>
        <p:txBody>
          <a:bodyPr tIns="0"/>
          <a:lstStyle>
            <a:lvl1pPr marL="0" indent="0" algn="l" defTabSz="914400" rtl="0" eaLnBrk="1" latinLnBrk="0" hangingPunct="1">
              <a:lnSpc>
                <a:spcPct val="80000"/>
              </a:lnSpc>
              <a:buNone/>
              <a:defRPr lang="en-US" sz="6000" b="0" kern="1200" cap="all" dirty="0" smtClean="0">
                <a:solidFill>
                  <a:srgbClr val="FFFFFF"/>
                </a:solidFill>
                <a:latin typeface="Calibri" panose="020F0502020204030204" pitchFamily="34" charset="0"/>
                <a:ea typeface="+mn-ea"/>
                <a:cs typeface="+mn-cs"/>
              </a:defRPr>
            </a:lvl1pPr>
            <a:lvl2pPr marL="0" indent="0" algn="l" defTabSz="914400" rtl="0" eaLnBrk="1" latinLnBrk="0" hangingPunct="1">
              <a:buNone/>
              <a:defRPr lang="en-US" sz="8000" b="1" kern="1200" dirty="0" smtClean="0">
                <a:solidFill>
                  <a:schemeClr val="bg1"/>
                </a:solidFill>
                <a:latin typeface="+mn-lt"/>
                <a:ea typeface="+mn-ea"/>
                <a:cs typeface="+mn-cs"/>
              </a:defRPr>
            </a:lvl2pPr>
            <a:lvl3pPr marL="0" indent="0" algn="l" defTabSz="914400" rtl="0" eaLnBrk="1" latinLnBrk="0" hangingPunct="1">
              <a:buNone/>
              <a:defRPr lang="en-US" sz="8000" b="1" kern="1200" dirty="0" smtClean="0">
                <a:solidFill>
                  <a:schemeClr val="bg1"/>
                </a:solidFill>
                <a:latin typeface="+mn-lt"/>
                <a:ea typeface="+mn-ea"/>
                <a:cs typeface="+mn-cs"/>
              </a:defRPr>
            </a:lvl3pPr>
            <a:lvl4pPr marL="0" indent="0" algn="l" defTabSz="914400" rtl="0" eaLnBrk="1" latinLnBrk="0" hangingPunct="1">
              <a:buNone/>
              <a:defRPr lang="en-US" sz="8000" b="1" kern="1200" dirty="0" smtClean="0">
                <a:solidFill>
                  <a:schemeClr val="bg1"/>
                </a:solidFill>
                <a:latin typeface="+mn-lt"/>
                <a:ea typeface="+mn-ea"/>
                <a:cs typeface="+mn-cs"/>
              </a:defRPr>
            </a:lvl4pPr>
            <a:lvl5pPr marL="0" indent="0" algn="l" defTabSz="914400" rtl="0" eaLnBrk="1" latinLnBrk="0" hangingPunct="1">
              <a:buNone/>
              <a:defRPr lang="en-US" sz="8000" b="1" kern="1200" dirty="0">
                <a:solidFill>
                  <a:schemeClr val="bg1"/>
                </a:solidFill>
                <a:latin typeface="+mn-lt"/>
                <a:ea typeface="+mn-ea"/>
                <a:cs typeface="+mn-cs"/>
              </a:defRPr>
            </a:lvl5pPr>
          </a:lstStyle>
          <a:p>
            <a:pPr lvl="0"/>
            <a:r>
              <a:rPr lang="en-US" dirty="0"/>
              <a:t>Section TITLE</a:t>
            </a:r>
          </a:p>
        </p:txBody>
      </p:sp>
      <p:sp>
        <p:nvSpPr>
          <p:cNvPr id="2" name="Slide Number Placeholder 1"/>
          <p:cNvSpPr>
            <a:spLocks noGrp="1"/>
          </p:cNvSpPr>
          <p:nvPr>
            <p:ph type="sldNum" sz="quarter" idx="12"/>
          </p:nvPr>
        </p:nvSpPr>
        <p:spPr/>
        <p:txBody>
          <a:bodyPr/>
          <a:lstStyle/>
          <a:p>
            <a:fld id="{E4F91D8B-3D2D-4DA8-AF16-61BC4BACADFD}" type="slidenum">
              <a:rPr>
                <a:solidFill>
                  <a:srgbClr val="727983"/>
                </a:solidFill>
              </a:rPr>
              <a:pPr/>
              <a:t>‹#›</a:t>
            </a:fld>
            <a:endParaRPr dirty="0">
              <a:solidFill>
                <a:srgbClr val="727983"/>
              </a:solidFill>
            </a:endParaRPr>
          </a:p>
        </p:txBody>
      </p:sp>
    </p:spTree>
    <p:extLst>
      <p:ext uri="{BB962C8B-B14F-4D97-AF65-F5344CB8AC3E}">
        <p14:creationId xmlns:p14="http://schemas.microsoft.com/office/powerpoint/2010/main" val="14468925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Grey Titl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7" name="Shape 27"/>
          <p:cNvPicPr preferRelativeResize="0"/>
          <p:nvPr userDrawn="1"/>
        </p:nvPicPr>
        <p:blipFill rotWithShape="1">
          <a:blip r:embed="rId2">
            <a:alphaModFix/>
          </a:blip>
          <a:srcRect/>
          <a:stretch/>
        </p:blipFill>
        <p:spPr>
          <a:xfrm>
            <a:off x="8903677" y="5757985"/>
            <a:ext cx="2667000" cy="822325"/>
          </a:xfrm>
          <a:prstGeom prst="rect">
            <a:avLst/>
          </a:prstGeom>
          <a:noFill/>
          <a:ln>
            <a:noFill/>
          </a:ln>
        </p:spPr>
      </p:pic>
      <p:sp>
        <p:nvSpPr>
          <p:cNvPr id="8" name="Rectangle 7"/>
          <p:cNvSpPr/>
          <p:nvPr userDrawn="1"/>
        </p:nvSpPr>
        <p:spPr>
          <a:xfrm>
            <a:off x="-783164" y="-580471"/>
            <a:ext cx="6693549" cy="5755807"/>
          </a:xfrm>
          <a:prstGeom prst="rect">
            <a:avLst/>
          </a:prstGeom>
          <a:blipFill dpi="0" rotWithShape="1">
            <a:blip r:embed="rId3">
              <a:alphaModFix amt="20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FF"/>
                </a:solidFill>
                <a:latin typeface="Calibri"/>
              </a:rPr>
              <a:t>            </a:t>
            </a:r>
          </a:p>
        </p:txBody>
      </p:sp>
      <p:sp>
        <p:nvSpPr>
          <p:cNvPr id="9" name="Text Placeholder 6"/>
          <p:cNvSpPr>
            <a:spLocks noGrp="1"/>
          </p:cNvSpPr>
          <p:nvPr>
            <p:ph type="body" sz="quarter" idx="11" hasCustomPrompt="1"/>
          </p:nvPr>
        </p:nvSpPr>
        <p:spPr bwMode="white">
          <a:xfrm>
            <a:off x="6019800" y="3330329"/>
            <a:ext cx="5550876" cy="1593362"/>
          </a:xfrm>
          <a:prstGeom prst="rect">
            <a:avLst/>
          </a:prstGeom>
        </p:spPr>
        <p:txBody>
          <a:bodyPr tIns="0"/>
          <a:lstStyle>
            <a:lvl1pPr marL="0" indent="0" algn="l" defTabSz="914400" rtl="0" eaLnBrk="1" latinLnBrk="0" hangingPunct="1">
              <a:lnSpc>
                <a:spcPct val="80000"/>
              </a:lnSpc>
              <a:buNone/>
              <a:defRPr lang="en-US" sz="6000" b="0" kern="1200" cap="all" dirty="0" smtClean="0">
                <a:solidFill>
                  <a:srgbClr val="FFFFFF"/>
                </a:solidFill>
                <a:latin typeface="Calibri" panose="020F0502020204030204" pitchFamily="34" charset="0"/>
                <a:ea typeface="+mn-ea"/>
                <a:cs typeface="+mn-cs"/>
              </a:defRPr>
            </a:lvl1pPr>
            <a:lvl2pPr marL="0" indent="0" algn="l" defTabSz="914400" rtl="0" eaLnBrk="1" latinLnBrk="0" hangingPunct="1">
              <a:buNone/>
              <a:defRPr lang="en-US" sz="8000" b="1" kern="1200" dirty="0" smtClean="0">
                <a:solidFill>
                  <a:schemeClr val="bg1"/>
                </a:solidFill>
                <a:latin typeface="+mn-lt"/>
                <a:ea typeface="+mn-ea"/>
                <a:cs typeface="+mn-cs"/>
              </a:defRPr>
            </a:lvl2pPr>
            <a:lvl3pPr marL="0" indent="0" algn="l" defTabSz="914400" rtl="0" eaLnBrk="1" latinLnBrk="0" hangingPunct="1">
              <a:buNone/>
              <a:defRPr lang="en-US" sz="8000" b="1" kern="1200" dirty="0" smtClean="0">
                <a:solidFill>
                  <a:schemeClr val="bg1"/>
                </a:solidFill>
                <a:latin typeface="+mn-lt"/>
                <a:ea typeface="+mn-ea"/>
                <a:cs typeface="+mn-cs"/>
              </a:defRPr>
            </a:lvl3pPr>
            <a:lvl4pPr marL="0" indent="0" algn="l" defTabSz="914400" rtl="0" eaLnBrk="1" latinLnBrk="0" hangingPunct="1">
              <a:buNone/>
              <a:defRPr lang="en-US" sz="8000" b="1" kern="1200" dirty="0" smtClean="0">
                <a:solidFill>
                  <a:schemeClr val="bg1"/>
                </a:solidFill>
                <a:latin typeface="+mn-lt"/>
                <a:ea typeface="+mn-ea"/>
                <a:cs typeface="+mn-cs"/>
              </a:defRPr>
            </a:lvl4pPr>
            <a:lvl5pPr marL="0" indent="0" algn="l" defTabSz="914400" rtl="0" eaLnBrk="1" latinLnBrk="0" hangingPunct="1">
              <a:buNone/>
              <a:defRPr lang="en-US" sz="8000" b="1" kern="1200" dirty="0">
                <a:solidFill>
                  <a:schemeClr val="bg1"/>
                </a:solidFill>
                <a:latin typeface="+mn-lt"/>
                <a:ea typeface="+mn-ea"/>
                <a:cs typeface="+mn-cs"/>
              </a:defRPr>
            </a:lvl5pPr>
          </a:lstStyle>
          <a:p>
            <a:pPr lvl="0"/>
            <a:r>
              <a:rPr lang="en-US" dirty="0"/>
              <a:t>Section TITLE</a:t>
            </a:r>
          </a:p>
        </p:txBody>
      </p:sp>
      <p:sp>
        <p:nvSpPr>
          <p:cNvPr id="2" name="Slide Number Placeholder 1"/>
          <p:cNvSpPr>
            <a:spLocks noGrp="1"/>
          </p:cNvSpPr>
          <p:nvPr>
            <p:ph type="sldNum" sz="quarter" idx="12"/>
          </p:nvPr>
        </p:nvSpPr>
        <p:spPr/>
        <p:txBody>
          <a:bodyPr/>
          <a:lstStyle/>
          <a:p>
            <a:fld id="{E4F91D8B-3D2D-4DA8-AF16-61BC4BACADFD}" type="slidenum">
              <a:rPr>
                <a:solidFill>
                  <a:srgbClr val="727983"/>
                </a:solidFill>
              </a:rPr>
              <a:pPr/>
              <a:t>‹#›</a:t>
            </a:fld>
            <a:endParaRPr dirty="0">
              <a:solidFill>
                <a:srgbClr val="727983"/>
              </a:solidFill>
            </a:endParaRPr>
          </a:p>
        </p:txBody>
      </p:sp>
    </p:spTree>
    <p:extLst>
      <p:ext uri="{BB962C8B-B14F-4D97-AF65-F5344CB8AC3E}">
        <p14:creationId xmlns:p14="http://schemas.microsoft.com/office/powerpoint/2010/main" val="40459316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Red Titl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7" name="Shape 27"/>
          <p:cNvPicPr preferRelativeResize="0"/>
          <p:nvPr userDrawn="1"/>
        </p:nvPicPr>
        <p:blipFill rotWithShape="1">
          <a:blip r:embed="rId2">
            <a:alphaModFix/>
          </a:blip>
          <a:srcRect/>
          <a:stretch/>
        </p:blipFill>
        <p:spPr>
          <a:xfrm>
            <a:off x="8903677" y="5757985"/>
            <a:ext cx="2667000" cy="822325"/>
          </a:xfrm>
          <a:prstGeom prst="rect">
            <a:avLst/>
          </a:prstGeom>
          <a:noFill/>
          <a:ln>
            <a:noFill/>
          </a:ln>
        </p:spPr>
      </p:pic>
      <p:sp>
        <p:nvSpPr>
          <p:cNvPr id="8" name="Rectangle 7"/>
          <p:cNvSpPr/>
          <p:nvPr userDrawn="1"/>
        </p:nvSpPr>
        <p:spPr>
          <a:xfrm>
            <a:off x="-783164" y="-580471"/>
            <a:ext cx="6693549" cy="5755807"/>
          </a:xfrm>
          <a:prstGeom prst="rect">
            <a:avLst/>
          </a:prstGeom>
          <a:blipFill dpi="0" rotWithShape="1">
            <a:blip r:embed="rId3">
              <a:alphaModFix amt="20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FF"/>
                </a:solidFill>
                <a:latin typeface="Calibri"/>
              </a:rPr>
              <a:t>            </a:t>
            </a:r>
          </a:p>
        </p:txBody>
      </p:sp>
      <p:sp>
        <p:nvSpPr>
          <p:cNvPr id="9" name="Text Placeholder 6"/>
          <p:cNvSpPr>
            <a:spLocks noGrp="1"/>
          </p:cNvSpPr>
          <p:nvPr>
            <p:ph type="body" sz="quarter" idx="11" hasCustomPrompt="1"/>
          </p:nvPr>
        </p:nvSpPr>
        <p:spPr bwMode="white">
          <a:xfrm>
            <a:off x="6019800" y="3330329"/>
            <a:ext cx="5550876" cy="1593362"/>
          </a:xfrm>
          <a:prstGeom prst="rect">
            <a:avLst/>
          </a:prstGeom>
        </p:spPr>
        <p:txBody>
          <a:bodyPr tIns="0"/>
          <a:lstStyle>
            <a:lvl1pPr marL="0" indent="0" algn="l" defTabSz="914400" rtl="0" eaLnBrk="1" latinLnBrk="0" hangingPunct="1">
              <a:lnSpc>
                <a:spcPct val="80000"/>
              </a:lnSpc>
              <a:buNone/>
              <a:defRPr lang="en-US" sz="6000" b="0" kern="1200" cap="all" dirty="0" smtClean="0">
                <a:solidFill>
                  <a:srgbClr val="FFFFFF"/>
                </a:solidFill>
                <a:latin typeface="Calibri" panose="020F0502020204030204" pitchFamily="34" charset="0"/>
                <a:ea typeface="+mn-ea"/>
                <a:cs typeface="+mn-cs"/>
              </a:defRPr>
            </a:lvl1pPr>
            <a:lvl2pPr marL="0" indent="0" algn="l" defTabSz="914400" rtl="0" eaLnBrk="1" latinLnBrk="0" hangingPunct="1">
              <a:buNone/>
              <a:defRPr lang="en-US" sz="8000" b="1" kern="1200" dirty="0" smtClean="0">
                <a:solidFill>
                  <a:schemeClr val="bg1"/>
                </a:solidFill>
                <a:latin typeface="+mn-lt"/>
                <a:ea typeface="+mn-ea"/>
                <a:cs typeface="+mn-cs"/>
              </a:defRPr>
            </a:lvl2pPr>
            <a:lvl3pPr marL="0" indent="0" algn="l" defTabSz="914400" rtl="0" eaLnBrk="1" latinLnBrk="0" hangingPunct="1">
              <a:buNone/>
              <a:defRPr lang="en-US" sz="8000" b="1" kern="1200" dirty="0" smtClean="0">
                <a:solidFill>
                  <a:schemeClr val="bg1"/>
                </a:solidFill>
                <a:latin typeface="+mn-lt"/>
                <a:ea typeface="+mn-ea"/>
                <a:cs typeface="+mn-cs"/>
              </a:defRPr>
            </a:lvl3pPr>
            <a:lvl4pPr marL="0" indent="0" algn="l" defTabSz="914400" rtl="0" eaLnBrk="1" latinLnBrk="0" hangingPunct="1">
              <a:buNone/>
              <a:defRPr lang="en-US" sz="8000" b="1" kern="1200" dirty="0" smtClean="0">
                <a:solidFill>
                  <a:schemeClr val="bg1"/>
                </a:solidFill>
                <a:latin typeface="+mn-lt"/>
                <a:ea typeface="+mn-ea"/>
                <a:cs typeface="+mn-cs"/>
              </a:defRPr>
            </a:lvl4pPr>
            <a:lvl5pPr marL="0" indent="0" algn="l" defTabSz="914400" rtl="0" eaLnBrk="1" latinLnBrk="0" hangingPunct="1">
              <a:buNone/>
              <a:defRPr lang="en-US" sz="8000" b="1" kern="1200" dirty="0">
                <a:solidFill>
                  <a:schemeClr val="bg1"/>
                </a:solidFill>
                <a:latin typeface="+mn-lt"/>
                <a:ea typeface="+mn-ea"/>
                <a:cs typeface="+mn-cs"/>
              </a:defRPr>
            </a:lvl5pPr>
          </a:lstStyle>
          <a:p>
            <a:pPr lvl="0"/>
            <a:r>
              <a:rPr lang="en-US" dirty="0"/>
              <a:t>Section TITLE</a:t>
            </a:r>
          </a:p>
        </p:txBody>
      </p:sp>
      <p:sp>
        <p:nvSpPr>
          <p:cNvPr id="2" name="Slide Number Placeholder 1"/>
          <p:cNvSpPr>
            <a:spLocks noGrp="1"/>
          </p:cNvSpPr>
          <p:nvPr>
            <p:ph type="sldNum" sz="quarter" idx="12"/>
          </p:nvPr>
        </p:nvSpPr>
        <p:spPr/>
        <p:txBody>
          <a:bodyPr/>
          <a:lstStyle/>
          <a:p>
            <a:fld id="{E4F91D8B-3D2D-4DA8-AF16-61BC4BACADFD}" type="slidenum">
              <a:rPr>
                <a:solidFill>
                  <a:srgbClr val="727983"/>
                </a:solidFill>
              </a:rPr>
              <a:pPr/>
              <a:t>‹#›</a:t>
            </a:fld>
            <a:endParaRPr dirty="0">
              <a:solidFill>
                <a:srgbClr val="727983"/>
              </a:solidFill>
            </a:endParaRPr>
          </a:p>
        </p:txBody>
      </p:sp>
    </p:spTree>
    <p:extLst>
      <p:ext uri="{BB962C8B-B14F-4D97-AF65-F5344CB8AC3E}">
        <p14:creationId xmlns:p14="http://schemas.microsoft.com/office/powerpoint/2010/main" val="9703099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ark Blue Titl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7" name="Shape 27"/>
          <p:cNvPicPr preferRelativeResize="0"/>
          <p:nvPr userDrawn="1"/>
        </p:nvPicPr>
        <p:blipFill rotWithShape="1">
          <a:blip r:embed="rId2">
            <a:alphaModFix/>
          </a:blip>
          <a:srcRect/>
          <a:stretch/>
        </p:blipFill>
        <p:spPr>
          <a:xfrm>
            <a:off x="8903677" y="5757985"/>
            <a:ext cx="2667000" cy="822325"/>
          </a:xfrm>
          <a:prstGeom prst="rect">
            <a:avLst/>
          </a:prstGeom>
          <a:noFill/>
          <a:ln>
            <a:noFill/>
          </a:ln>
        </p:spPr>
      </p:pic>
      <p:sp>
        <p:nvSpPr>
          <p:cNvPr id="8" name="Rectangle 7"/>
          <p:cNvSpPr/>
          <p:nvPr userDrawn="1"/>
        </p:nvSpPr>
        <p:spPr>
          <a:xfrm>
            <a:off x="-783164" y="-580471"/>
            <a:ext cx="6693549" cy="5755807"/>
          </a:xfrm>
          <a:prstGeom prst="rect">
            <a:avLst/>
          </a:prstGeom>
          <a:blipFill dpi="0" rotWithShape="1">
            <a:blip r:embed="rId3">
              <a:alphaModFix amt="20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FF"/>
                </a:solidFill>
                <a:latin typeface="Calibri"/>
              </a:rPr>
              <a:t>            </a:t>
            </a:r>
          </a:p>
        </p:txBody>
      </p:sp>
      <p:sp>
        <p:nvSpPr>
          <p:cNvPr id="9" name="Text Placeholder 6"/>
          <p:cNvSpPr>
            <a:spLocks noGrp="1"/>
          </p:cNvSpPr>
          <p:nvPr>
            <p:ph type="body" sz="quarter" idx="11" hasCustomPrompt="1"/>
          </p:nvPr>
        </p:nvSpPr>
        <p:spPr bwMode="white">
          <a:xfrm>
            <a:off x="6019800" y="3330329"/>
            <a:ext cx="5550876" cy="1593362"/>
          </a:xfrm>
          <a:prstGeom prst="rect">
            <a:avLst/>
          </a:prstGeom>
        </p:spPr>
        <p:txBody>
          <a:bodyPr tIns="0"/>
          <a:lstStyle>
            <a:lvl1pPr marL="0" indent="0" algn="l" defTabSz="914400" rtl="0" eaLnBrk="1" latinLnBrk="0" hangingPunct="1">
              <a:lnSpc>
                <a:spcPct val="80000"/>
              </a:lnSpc>
              <a:buNone/>
              <a:defRPr lang="en-US" sz="6000" b="0" kern="1200" cap="all" dirty="0" smtClean="0">
                <a:solidFill>
                  <a:srgbClr val="FFFFFF"/>
                </a:solidFill>
                <a:latin typeface="Calibri" panose="020F0502020204030204" pitchFamily="34" charset="0"/>
                <a:ea typeface="+mn-ea"/>
                <a:cs typeface="+mn-cs"/>
              </a:defRPr>
            </a:lvl1pPr>
            <a:lvl2pPr marL="0" indent="0" algn="l" defTabSz="914400" rtl="0" eaLnBrk="1" latinLnBrk="0" hangingPunct="1">
              <a:buNone/>
              <a:defRPr lang="en-US" sz="8000" b="1" kern="1200" dirty="0" smtClean="0">
                <a:solidFill>
                  <a:schemeClr val="bg1"/>
                </a:solidFill>
                <a:latin typeface="+mn-lt"/>
                <a:ea typeface="+mn-ea"/>
                <a:cs typeface="+mn-cs"/>
              </a:defRPr>
            </a:lvl2pPr>
            <a:lvl3pPr marL="0" indent="0" algn="l" defTabSz="914400" rtl="0" eaLnBrk="1" latinLnBrk="0" hangingPunct="1">
              <a:buNone/>
              <a:defRPr lang="en-US" sz="8000" b="1" kern="1200" dirty="0" smtClean="0">
                <a:solidFill>
                  <a:schemeClr val="bg1"/>
                </a:solidFill>
                <a:latin typeface="+mn-lt"/>
                <a:ea typeface="+mn-ea"/>
                <a:cs typeface="+mn-cs"/>
              </a:defRPr>
            </a:lvl3pPr>
            <a:lvl4pPr marL="0" indent="0" algn="l" defTabSz="914400" rtl="0" eaLnBrk="1" latinLnBrk="0" hangingPunct="1">
              <a:buNone/>
              <a:defRPr lang="en-US" sz="8000" b="1" kern="1200" dirty="0" smtClean="0">
                <a:solidFill>
                  <a:schemeClr val="bg1"/>
                </a:solidFill>
                <a:latin typeface="+mn-lt"/>
                <a:ea typeface="+mn-ea"/>
                <a:cs typeface="+mn-cs"/>
              </a:defRPr>
            </a:lvl4pPr>
            <a:lvl5pPr marL="0" indent="0" algn="l" defTabSz="914400" rtl="0" eaLnBrk="1" latinLnBrk="0" hangingPunct="1">
              <a:buNone/>
              <a:defRPr lang="en-US" sz="8000" b="1" kern="1200" dirty="0">
                <a:solidFill>
                  <a:schemeClr val="bg1"/>
                </a:solidFill>
                <a:latin typeface="+mn-lt"/>
                <a:ea typeface="+mn-ea"/>
                <a:cs typeface="+mn-cs"/>
              </a:defRPr>
            </a:lvl5pPr>
          </a:lstStyle>
          <a:p>
            <a:pPr lvl="0"/>
            <a:r>
              <a:rPr lang="en-US" dirty="0"/>
              <a:t>Section TITLE</a:t>
            </a:r>
          </a:p>
        </p:txBody>
      </p:sp>
      <p:sp>
        <p:nvSpPr>
          <p:cNvPr id="2" name="Slide Number Placeholder 1"/>
          <p:cNvSpPr>
            <a:spLocks noGrp="1"/>
          </p:cNvSpPr>
          <p:nvPr>
            <p:ph type="sldNum" sz="quarter" idx="12"/>
          </p:nvPr>
        </p:nvSpPr>
        <p:spPr/>
        <p:txBody>
          <a:bodyPr/>
          <a:lstStyle/>
          <a:p>
            <a:fld id="{E4F91D8B-3D2D-4DA8-AF16-61BC4BACADFD}" type="slidenum">
              <a:rPr>
                <a:solidFill>
                  <a:srgbClr val="727983"/>
                </a:solidFill>
              </a:rPr>
              <a:pPr/>
              <a:t>‹#›</a:t>
            </a:fld>
            <a:endParaRPr dirty="0">
              <a:solidFill>
                <a:srgbClr val="727983"/>
              </a:solidFill>
            </a:endParaRPr>
          </a:p>
        </p:txBody>
      </p:sp>
    </p:spTree>
    <p:extLst>
      <p:ext uri="{BB962C8B-B14F-4D97-AF65-F5344CB8AC3E}">
        <p14:creationId xmlns:p14="http://schemas.microsoft.com/office/powerpoint/2010/main" val="31611574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4F91D8B-3D2D-4DA8-AF16-61BC4BACADFD}" type="slidenum">
              <a:rPr>
                <a:solidFill>
                  <a:srgbClr val="727983"/>
                </a:solidFill>
              </a:rPr>
              <a:pPr/>
              <a:t>‹#›</a:t>
            </a:fld>
            <a:endParaRPr dirty="0">
              <a:solidFill>
                <a:srgbClr val="727983"/>
              </a:solidFill>
            </a:endParaRPr>
          </a:p>
        </p:txBody>
      </p:sp>
    </p:spTree>
    <p:extLst>
      <p:ext uri="{BB962C8B-B14F-4D97-AF65-F5344CB8AC3E}">
        <p14:creationId xmlns:p14="http://schemas.microsoft.com/office/powerpoint/2010/main" val="4120517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ckground Objectives">
    <p:spTree>
      <p:nvGrpSpPr>
        <p:cNvPr id="1" name=""/>
        <p:cNvGrpSpPr/>
        <p:nvPr/>
      </p:nvGrpSpPr>
      <p:grpSpPr>
        <a:xfrm>
          <a:off x="0" y="0"/>
          <a:ext cx="0" cy="0"/>
          <a:chOff x="0" y="0"/>
          <a:chExt cx="0" cy="0"/>
        </a:xfrm>
      </p:grpSpPr>
      <p:sp>
        <p:nvSpPr>
          <p:cNvPr id="3" name="Title 14"/>
          <p:cNvSpPr>
            <a:spLocks noGrp="1"/>
          </p:cNvSpPr>
          <p:nvPr>
            <p:ph type="title" hasCustomPrompt="1"/>
          </p:nvPr>
        </p:nvSpPr>
        <p:spPr>
          <a:xfrm>
            <a:off x="530471" y="256032"/>
            <a:ext cx="11051927" cy="584444"/>
          </a:xfrm>
        </p:spPr>
        <p:txBody>
          <a:bodyPr/>
          <a:lstStyle>
            <a:lvl1pPr>
              <a:defRPr baseline="0"/>
            </a:lvl1pPr>
          </a:lstStyle>
          <a:p>
            <a:r>
              <a:rPr lang="en-US" dirty="0"/>
              <a:t>UPDATE TITLE WITH BACKGROUND &amp; OBJECTIVES (DON’T USE A HEADLINE)</a:t>
            </a:r>
          </a:p>
        </p:txBody>
      </p:sp>
      <p:cxnSp>
        <p:nvCxnSpPr>
          <p:cNvPr id="7" name="Straight Connector 6"/>
          <p:cNvCxnSpPr/>
          <p:nvPr userDrawn="1"/>
        </p:nvCxnSpPr>
        <p:spPr>
          <a:xfrm>
            <a:off x="627356" y="1219200"/>
            <a:ext cx="5060886" cy="0"/>
          </a:xfrm>
          <a:prstGeom prst="line">
            <a:avLst/>
          </a:prstGeom>
          <a:ln w="28575">
            <a:solidFill>
              <a:schemeClr val="tx2"/>
            </a:solidFill>
          </a:ln>
          <a:effectLst/>
        </p:spPr>
        <p:style>
          <a:lnRef idx="2">
            <a:schemeClr val="accent2"/>
          </a:lnRef>
          <a:fillRef idx="0">
            <a:schemeClr val="accent2"/>
          </a:fillRef>
          <a:effectRef idx="1">
            <a:schemeClr val="accent2"/>
          </a:effectRef>
          <a:fontRef idx="minor">
            <a:schemeClr val="tx1"/>
          </a:fontRef>
        </p:style>
      </p:cxnSp>
      <p:cxnSp>
        <p:nvCxnSpPr>
          <p:cNvPr id="8" name="Straight Connector 7"/>
          <p:cNvCxnSpPr/>
          <p:nvPr userDrawn="1"/>
        </p:nvCxnSpPr>
        <p:spPr>
          <a:xfrm>
            <a:off x="6369114" y="1220970"/>
            <a:ext cx="5060886" cy="0"/>
          </a:xfrm>
          <a:prstGeom prst="line">
            <a:avLst/>
          </a:prstGeom>
          <a:ln w="28575">
            <a:solidFill>
              <a:schemeClr val="tx2"/>
            </a:solidFill>
          </a:ln>
          <a:effectLst/>
        </p:spPr>
        <p:style>
          <a:lnRef idx="2">
            <a:schemeClr val="accent2"/>
          </a:lnRef>
          <a:fillRef idx="0">
            <a:schemeClr val="accent2"/>
          </a:fillRef>
          <a:effectRef idx="1">
            <a:schemeClr val="accent2"/>
          </a:effectRef>
          <a:fontRef idx="minor">
            <a:schemeClr val="tx1"/>
          </a:fontRef>
        </p:style>
      </p:cxnSp>
      <p:sp>
        <p:nvSpPr>
          <p:cNvPr id="9" name="Text Placeholder 8"/>
          <p:cNvSpPr>
            <a:spLocks noGrp="1"/>
          </p:cNvSpPr>
          <p:nvPr>
            <p:ph type="body" sz="quarter" idx="10" hasCustomPrompt="1"/>
          </p:nvPr>
        </p:nvSpPr>
        <p:spPr>
          <a:xfrm>
            <a:off x="627063" y="1242132"/>
            <a:ext cx="5061179" cy="4953000"/>
          </a:xfrm>
        </p:spPr>
        <p:txBody>
          <a:bodyPr/>
          <a:lstStyle>
            <a:lvl1pPr>
              <a:defRPr sz="2000" baseline="0">
                <a:solidFill>
                  <a:schemeClr val="accent4">
                    <a:lumMod val="75000"/>
                  </a:schemeClr>
                </a:solidFill>
              </a:defRPr>
            </a:lvl1pPr>
          </a:lstStyle>
          <a:p>
            <a:pPr lvl="0"/>
            <a:r>
              <a:rPr lang="en-US" dirty="0"/>
              <a:t>Paste the background section from the discussion guide here.  You may change the text size if it starts to overrun the footer. </a:t>
            </a:r>
          </a:p>
        </p:txBody>
      </p:sp>
      <p:sp>
        <p:nvSpPr>
          <p:cNvPr id="35" name="Text Placeholder 34"/>
          <p:cNvSpPr>
            <a:spLocks noGrp="1"/>
          </p:cNvSpPr>
          <p:nvPr>
            <p:ph type="body" sz="quarter" idx="11" hasCustomPrompt="1"/>
          </p:nvPr>
        </p:nvSpPr>
        <p:spPr>
          <a:xfrm>
            <a:off x="6369050" y="1295400"/>
            <a:ext cx="5060950" cy="4953000"/>
          </a:xfrm>
        </p:spPr>
        <p:txBody>
          <a:bodyPr/>
          <a:lstStyle>
            <a:lvl1pPr>
              <a:defRPr sz="2800">
                <a:solidFill>
                  <a:schemeClr val="accent4">
                    <a:lumMod val="75000"/>
                  </a:schemeClr>
                </a:solidFill>
              </a:defRPr>
            </a:lvl1pPr>
            <a:lvl2pPr>
              <a:spcBef>
                <a:spcPts val="1800"/>
              </a:spcBef>
              <a:defRPr sz="1800">
                <a:solidFill>
                  <a:schemeClr val="accent4">
                    <a:lumMod val="75000"/>
                  </a:schemeClr>
                </a:solidFill>
                <a:cs typeface="Calibri" panose="020F0502020204030204" pitchFamily="34" charset="0"/>
              </a:defRPr>
            </a:lvl2pPr>
            <a:lvl3pPr marL="461963" indent="-227013">
              <a:spcBef>
                <a:spcPts val="600"/>
              </a:spcBef>
              <a:buFont typeface="Arial" panose="020B0604020202020204" pitchFamily="34" charset="0"/>
              <a:buChar char="•"/>
              <a:defRPr sz="1600" baseline="0">
                <a:solidFill>
                  <a:schemeClr val="accent4">
                    <a:lumMod val="75000"/>
                  </a:schemeClr>
                </a:solidFill>
                <a:cs typeface="Calibri" panose="020F0502020204030204" pitchFamily="34" charset="0"/>
              </a:defRPr>
            </a:lvl3pPr>
            <a:lvl5pPr>
              <a:spcBef>
                <a:spcPts val="600"/>
              </a:spcBef>
              <a:defRPr sz="1600">
                <a:solidFill>
                  <a:schemeClr val="accent4">
                    <a:lumMod val="75000"/>
                  </a:schemeClr>
                </a:solidFill>
                <a:cs typeface="Calibri" panose="020F0502020204030204" pitchFamily="34" charset="0"/>
              </a:defRPr>
            </a:lvl5pPr>
            <a:lvl6pPr marL="1198563" indent="-230188">
              <a:spcBef>
                <a:spcPts val="600"/>
              </a:spcBef>
              <a:defRPr sz="1600">
                <a:solidFill>
                  <a:schemeClr val="accent4">
                    <a:lumMod val="75000"/>
                  </a:schemeClr>
                </a:solidFill>
              </a:defRPr>
            </a:lvl6pPr>
          </a:lstStyle>
          <a:p>
            <a:pPr lvl="0"/>
            <a:r>
              <a:rPr lang="en-US" dirty="0"/>
              <a:t>Key Question</a:t>
            </a:r>
          </a:p>
          <a:p>
            <a:pPr lvl="1"/>
            <a:r>
              <a:rPr lang="en-US" dirty="0"/>
              <a:t>Research Objectives in this format</a:t>
            </a:r>
          </a:p>
          <a:p>
            <a:pPr lvl="2"/>
            <a:r>
              <a:rPr lang="en-US" dirty="0"/>
              <a:t>Additional Detail in this format</a:t>
            </a:r>
          </a:p>
          <a:p>
            <a:pPr lvl="4"/>
            <a:r>
              <a:rPr lang="en-US" dirty="0"/>
              <a:t>Additional Detail in this format</a:t>
            </a:r>
          </a:p>
          <a:p>
            <a:pPr lvl="5"/>
            <a:r>
              <a:rPr lang="en-US" dirty="0"/>
              <a:t>Additional Detail in this format</a:t>
            </a:r>
          </a:p>
        </p:txBody>
      </p:sp>
    </p:spTree>
    <p:extLst>
      <p:ext uri="{BB962C8B-B14F-4D97-AF65-F5344CB8AC3E}">
        <p14:creationId xmlns:p14="http://schemas.microsoft.com/office/powerpoint/2010/main" val="22281934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mage: Full Siz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4F91D8B-3D2D-4DA8-AF16-61BC4BACADFD}" type="slidenum">
              <a:rPr>
                <a:solidFill>
                  <a:srgbClr val="727983"/>
                </a:solidFill>
              </a:rPr>
              <a:pPr/>
              <a:t>‹#›</a:t>
            </a:fld>
            <a:endParaRPr dirty="0">
              <a:solidFill>
                <a:srgbClr val="727983"/>
              </a:solidFill>
            </a:endParaRPr>
          </a:p>
        </p:txBody>
      </p:sp>
      <p:sp>
        <p:nvSpPr>
          <p:cNvPr id="4" name="Picture Placeholder 3"/>
          <p:cNvSpPr>
            <a:spLocks noGrp="1"/>
          </p:cNvSpPr>
          <p:nvPr>
            <p:ph type="pic" sz="quarter" idx="11" hasCustomPrompt="1"/>
          </p:nvPr>
        </p:nvSpPr>
        <p:spPr>
          <a:xfrm>
            <a:off x="0" y="0"/>
            <a:ext cx="12192000" cy="6858000"/>
          </a:xfrm>
          <a:prstGeom prst="rect">
            <a:avLst/>
          </a:prstGeom>
        </p:spPr>
        <p:txBody>
          <a:bodyPr tIns="640080"/>
          <a:lstStyle>
            <a:lvl1pPr algn="ctr">
              <a:defRPr>
                <a:solidFill>
                  <a:schemeClr val="accent4">
                    <a:lumMod val="75000"/>
                  </a:schemeClr>
                </a:solidFill>
              </a:defRPr>
            </a:lvl1pPr>
          </a:lstStyle>
          <a:p>
            <a:r>
              <a:rPr lang="en-US" dirty="0"/>
              <a:t>You can insert a full size image onto a slide as a background for a quote.  The picture should fit with the theme of the quote or the topic of the research.</a:t>
            </a:r>
          </a:p>
          <a:p>
            <a:endParaRPr lang="en-US" dirty="0"/>
          </a:p>
          <a:p>
            <a:endParaRPr lang="en-GB" dirty="0"/>
          </a:p>
        </p:txBody>
      </p:sp>
    </p:spTree>
    <p:extLst>
      <p:ext uri="{BB962C8B-B14F-4D97-AF65-F5344CB8AC3E}">
        <p14:creationId xmlns:p14="http://schemas.microsoft.com/office/powerpoint/2010/main" val="34529611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8.xml"/><Relationship Id="rId21" Type="http://schemas.openxmlformats.org/officeDocument/2006/relationships/slideLayout" Target="../slideLayouts/slideLayout29.xml"/><Relationship Id="rId22" Type="http://schemas.openxmlformats.org/officeDocument/2006/relationships/slideLayout" Target="../slideLayouts/slideLayout30.xml"/><Relationship Id="rId23" Type="http://schemas.openxmlformats.org/officeDocument/2006/relationships/slideLayout" Target="../slideLayouts/slideLayout31.xml"/><Relationship Id="rId24" Type="http://schemas.openxmlformats.org/officeDocument/2006/relationships/slideLayout" Target="../slideLayouts/slideLayout32.xml"/><Relationship Id="rId25" Type="http://schemas.openxmlformats.org/officeDocument/2006/relationships/slideLayout" Target="../slideLayouts/slideLayout33.xml"/><Relationship Id="rId26" Type="http://schemas.openxmlformats.org/officeDocument/2006/relationships/slideLayout" Target="../slideLayouts/slideLayout34.xml"/><Relationship Id="rId27" Type="http://schemas.openxmlformats.org/officeDocument/2006/relationships/slideLayout" Target="../slideLayouts/slideLayout35.xml"/><Relationship Id="rId28" Type="http://schemas.openxmlformats.org/officeDocument/2006/relationships/slideLayout" Target="../slideLayouts/slideLayout36.xml"/><Relationship Id="rId29" Type="http://schemas.openxmlformats.org/officeDocument/2006/relationships/slideLayout" Target="../slideLayouts/slideLayout37.xml"/><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30" Type="http://schemas.openxmlformats.org/officeDocument/2006/relationships/slideLayout" Target="../slideLayouts/slideLayout38.xml"/><Relationship Id="rId31" Type="http://schemas.openxmlformats.org/officeDocument/2006/relationships/slideLayout" Target="../slideLayouts/slideLayout39.xml"/><Relationship Id="rId32" Type="http://schemas.openxmlformats.org/officeDocument/2006/relationships/slideLayout" Target="../slideLayouts/slideLayout40.xml"/><Relationship Id="rId9" Type="http://schemas.openxmlformats.org/officeDocument/2006/relationships/slideLayout" Target="../slideLayouts/slideLayout17.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 Id="rId33" Type="http://schemas.openxmlformats.org/officeDocument/2006/relationships/slideLayout" Target="../slideLayouts/slideLayout41.xml"/><Relationship Id="rId34" Type="http://schemas.openxmlformats.org/officeDocument/2006/relationships/theme" Target="../theme/theme2.xml"/><Relationship Id="rId35" Type="http://schemas.openxmlformats.org/officeDocument/2006/relationships/image" Target="../media/image3.png"/><Relationship Id="rId10" Type="http://schemas.openxmlformats.org/officeDocument/2006/relationships/slideLayout" Target="../slideLayouts/slideLayout18.xml"/><Relationship Id="rId11" Type="http://schemas.openxmlformats.org/officeDocument/2006/relationships/slideLayout" Target="../slideLayouts/slideLayout19.xml"/><Relationship Id="rId12" Type="http://schemas.openxmlformats.org/officeDocument/2006/relationships/slideLayout" Target="../slideLayouts/slideLayout20.xml"/><Relationship Id="rId13" Type="http://schemas.openxmlformats.org/officeDocument/2006/relationships/slideLayout" Target="../slideLayouts/slideLayout21.xml"/><Relationship Id="rId14" Type="http://schemas.openxmlformats.org/officeDocument/2006/relationships/slideLayout" Target="../slideLayouts/slideLayout22.xml"/><Relationship Id="rId15" Type="http://schemas.openxmlformats.org/officeDocument/2006/relationships/slideLayout" Target="../slideLayouts/slideLayout23.xml"/><Relationship Id="rId16" Type="http://schemas.openxmlformats.org/officeDocument/2006/relationships/slideLayout" Target="../slideLayouts/slideLayout24.xml"/><Relationship Id="rId17" Type="http://schemas.openxmlformats.org/officeDocument/2006/relationships/slideLayout" Target="../slideLayouts/slideLayout25.xml"/><Relationship Id="rId18" Type="http://schemas.openxmlformats.org/officeDocument/2006/relationships/slideLayout" Target="../slideLayouts/slideLayout26.xml"/><Relationship Id="rId1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1.xml"/><Relationship Id="rId21" Type="http://schemas.openxmlformats.org/officeDocument/2006/relationships/slideLayout" Target="../slideLayouts/slideLayout62.xml"/><Relationship Id="rId22" Type="http://schemas.openxmlformats.org/officeDocument/2006/relationships/slideLayout" Target="../slideLayouts/slideLayout63.xml"/><Relationship Id="rId23" Type="http://schemas.openxmlformats.org/officeDocument/2006/relationships/slideLayout" Target="../slideLayouts/slideLayout64.xml"/><Relationship Id="rId24" Type="http://schemas.openxmlformats.org/officeDocument/2006/relationships/slideLayout" Target="../slideLayouts/slideLayout65.xml"/><Relationship Id="rId25" Type="http://schemas.openxmlformats.org/officeDocument/2006/relationships/slideLayout" Target="../slideLayouts/slideLayout66.xml"/><Relationship Id="rId26" Type="http://schemas.openxmlformats.org/officeDocument/2006/relationships/slideLayout" Target="../slideLayouts/slideLayout67.xml"/><Relationship Id="rId27" Type="http://schemas.openxmlformats.org/officeDocument/2006/relationships/slideLayout" Target="../slideLayouts/slideLayout68.xml"/><Relationship Id="rId28" Type="http://schemas.openxmlformats.org/officeDocument/2006/relationships/slideLayout" Target="../slideLayouts/slideLayout69.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30" Type="http://schemas.openxmlformats.org/officeDocument/2006/relationships/slideLayout" Target="../slideLayouts/slideLayout71.xml"/><Relationship Id="rId31" Type="http://schemas.openxmlformats.org/officeDocument/2006/relationships/slideLayout" Target="../slideLayouts/slideLayout72.xml"/><Relationship Id="rId32" Type="http://schemas.openxmlformats.org/officeDocument/2006/relationships/slideLayout" Target="../slideLayouts/slideLayout73.xml"/><Relationship Id="rId9" Type="http://schemas.openxmlformats.org/officeDocument/2006/relationships/slideLayout" Target="../slideLayouts/slideLayout50.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33" Type="http://schemas.openxmlformats.org/officeDocument/2006/relationships/slideLayout" Target="../slideLayouts/slideLayout74.xml"/><Relationship Id="rId34" Type="http://schemas.openxmlformats.org/officeDocument/2006/relationships/theme" Target="../theme/theme3.xml"/><Relationship Id="rId35" Type="http://schemas.openxmlformats.org/officeDocument/2006/relationships/image" Target="../media/image3.png"/><Relationship Id="rId10" Type="http://schemas.openxmlformats.org/officeDocument/2006/relationships/slideLayout" Target="../slideLayouts/slideLayout51.xml"/><Relationship Id="rId11" Type="http://schemas.openxmlformats.org/officeDocument/2006/relationships/slideLayout" Target="../slideLayouts/slideLayout52.xml"/><Relationship Id="rId12" Type="http://schemas.openxmlformats.org/officeDocument/2006/relationships/slideLayout" Target="../slideLayouts/slideLayout53.xml"/><Relationship Id="rId13" Type="http://schemas.openxmlformats.org/officeDocument/2006/relationships/slideLayout" Target="../slideLayouts/slideLayout54.xml"/><Relationship Id="rId14" Type="http://schemas.openxmlformats.org/officeDocument/2006/relationships/slideLayout" Target="../slideLayouts/slideLayout55.xml"/><Relationship Id="rId15" Type="http://schemas.openxmlformats.org/officeDocument/2006/relationships/slideLayout" Target="../slideLayouts/slideLayout56.xml"/><Relationship Id="rId16" Type="http://schemas.openxmlformats.org/officeDocument/2006/relationships/slideLayout" Target="../slideLayouts/slideLayout57.xml"/><Relationship Id="rId17" Type="http://schemas.openxmlformats.org/officeDocument/2006/relationships/slideLayout" Target="../slideLayouts/slideLayout58.xml"/><Relationship Id="rId18" Type="http://schemas.openxmlformats.org/officeDocument/2006/relationships/slideLayout" Target="../slideLayouts/slideLayout59.xml"/><Relationship Id="rId19"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7.xml"/><Relationship Id="rId4" Type="http://schemas.openxmlformats.org/officeDocument/2006/relationships/slideLayout" Target="../slideLayouts/slideLayout78.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9" Type="http://schemas.openxmlformats.org/officeDocument/2006/relationships/theme" Target="../theme/theme4.xml"/><Relationship Id="rId1" Type="http://schemas.openxmlformats.org/officeDocument/2006/relationships/slideLayout" Target="../slideLayouts/slideLayout75.xml"/><Relationship Id="rId2"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theme" Target="../theme/theme5.xml"/><Relationship Id="rId1" Type="http://schemas.openxmlformats.org/officeDocument/2006/relationships/slideLayout" Target="../slideLayouts/slideLayout83.xml"/><Relationship Id="rId2"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189701" y="6517957"/>
            <a:ext cx="381000" cy="340043"/>
          </a:xfrm>
          <a:prstGeom prst="rect">
            <a:avLst/>
          </a:prstGeom>
        </p:spPr>
        <p:txBody>
          <a:bodyPr vert="horz" lIns="91440" tIns="45720" rIns="91440" bIns="45720" rtlCol="0" anchor="ctr"/>
          <a:lstStyle>
            <a:lvl1pPr algn="r">
              <a:defRPr lang="en-GB" sz="1100" b="0" kern="1200" smtClean="0">
                <a:solidFill>
                  <a:schemeClr val="accent4"/>
                </a:solidFill>
                <a:latin typeface="Calibri"/>
                <a:ea typeface="+mn-ea"/>
                <a:cs typeface="+mn-cs"/>
              </a:defRPr>
            </a:lvl1pPr>
          </a:lstStyle>
          <a:p>
            <a:fld id="{E4F91D8B-3D2D-4DA8-AF16-61BC4BACADFD}" type="slidenum">
              <a:rPr lang="en-GB" smtClean="0"/>
              <a:pPr/>
              <a:t>‹#›</a:t>
            </a:fld>
            <a:endParaRPr lang="en-GB" dirty="0"/>
          </a:p>
        </p:txBody>
      </p:sp>
    </p:spTree>
    <p:extLst>
      <p:ext uri="{BB962C8B-B14F-4D97-AF65-F5344CB8AC3E}">
        <p14:creationId xmlns:p14="http://schemas.microsoft.com/office/powerpoint/2010/main" val="221149432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8" r:id="rId7"/>
    <p:sldLayoutId id="2147483761" r:id="rId8"/>
  </p:sldLayoutIdLst>
  <p:hf hdr="0" ftr="0" dt="0"/>
  <p:txStyles>
    <p:titleStyle>
      <a:lvl1pPr algn="l" defTabSz="914400" rtl="0" eaLnBrk="1" latinLnBrk="0" hangingPunct="1">
        <a:lnSpc>
          <a:spcPct val="90000"/>
        </a:lnSpc>
        <a:spcBef>
          <a:spcPct val="0"/>
        </a:spcBef>
        <a:buNone/>
        <a:defRPr sz="4400" kern="1200">
          <a:solidFill>
            <a:schemeClr val="accent5"/>
          </a:solidFill>
          <a:latin typeface="Calibri" panose="020F050202020403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5"/>
          </a:solidFill>
          <a:latin typeface="Calibri" panose="020F0502020204030204" pitchFamily="34" charset="0"/>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rgbClr val="000000"/>
          </a:solidFill>
          <a:latin typeface="Calibri" panose="020F0502020204030204" pitchFamily="34" charset="0"/>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Calibri" panose="020F0502020204030204" pitchFamily="34" charset="0"/>
          <a:ea typeface="+mn-ea"/>
          <a:cs typeface="+mn-cs"/>
        </a:defRPr>
      </a:lvl3pPr>
      <a:lvl4pPr marL="519113"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Calibri" panose="020F0502020204030204" pitchFamily="34" charset="0"/>
          <a:ea typeface="+mn-ea"/>
          <a:cs typeface="+mn-cs"/>
        </a:defRPr>
      </a:lvl4pPr>
      <a:lvl5pPr marL="8001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7620" y="6530815"/>
            <a:ext cx="12207240" cy="327185"/>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accent4">
                  <a:lumMod val="50000"/>
                </a:schemeClr>
              </a:solidFill>
            </a:endParaRPr>
          </a:p>
        </p:txBody>
      </p:sp>
      <p:sp>
        <p:nvSpPr>
          <p:cNvPr id="8" name="Title Placeholder 1"/>
          <p:cNvSpPr>
            <a:spLocks noGrp="1"/>
          </p:cNvSpPr>
          <p:nvPr>
            <p:ph type="title"/>
          </p:nvPr>
        </p:nvSpPr>
        <p:spPr>
          <a:xfrm>
            <a:off x="530471" y="256032"/>
            <a:ext cx="11051927" cy="584444"/>
          </a:xfrm>
          <a:prstGeom prst="rect">
            <a:avLst/>
          </a:prstGeom>
        </p:spPr>
        <p:txBody>
          <a:bodyPr vert="horz" lIns="91440" tIns="45720" rIns="91440" bIns="45720" rtlCol="0" anchor="ctr">
            <a:normAutofit/>
          </a:bodyPr>
          <a:lstStyle/>
          <a:p>
            <a:r>
              <a:rPr lang="en-US" dirty="0"/>
              <a:t>CLICK TO EDIT MASTER TITLE STYLE</a:t>
            </a:r>
          </a:p>
        </p:txBody>
      </p:sp>
      <p:sp>
        <p:nvSpPr>
          <p:cNvPr id="9" name="Text Placeholder 2"/>
          <p:cNvSpPr>
            <a:spLocks noGrp="1"/>
          </p:cNvSpPr>
          <p:nvPr>
            <p:ph type="body" idx="1"/>
          </p:nvPr>
        </p:nvSpPr>
        <p:spPr>
          <a:xfrm>
            <a:off x="530472" y="667512"/>
            <a:ext cx="11051926" cy="922530"/>
          </a:xfrm>
          <a:prstGeom prst="rect">
            <a:avLst/>
          </a:prstGeom>
        </p:spPr>
        <p:txBody>
          <a:bodyPr vert="horz" lIns="91440" tIns="45720" rIns="91440" bIns="45720" rtlCol="0">
            <a:normAutofit/>
          </a:bodyPr>
          <a:lstStyle/>
          <a:p>
            <a:pPr lvl="0"/>
            <a:r>
              <a:rPr lang="en-US" dirty="0"/>
              <a:t>Click to edit Master text styles</a:t>
            </a:r>
          </a:p>
        </p:txBody>
      </p:sp>
      <p:sp>
        <p:nvSpPr>
          <p:cNvPr id="21" name="Slide Number Placeholder 6"/>
          <p:cNvSpPr txBox="1">
            <a:spLocks/>
          </p:cNvSpPr>
          <p:nvPr userDrawn="1"/>
        </p:nvSpPr>
        <p:spPr>
          <a:xfrm>
            <a:off x="169382" y="6517957"/>
            <a:ext cx="591068" cy="365125"/>
          </a:xfrm>
          <a:prstGeom prst="rect">
            <a:avLst/>
          </a:prstGeom>
        </p:spPr>
        <p:txBody>
          <a:bodyPr vert="horz" lIns="140918" tIns="70459" rIns="140918" bIns="70459" rtlCol="0" anchor="ctr"/>
          <a:lstStyle>
            <a:defPPr>
              <a:defRPr lang="en-US"/>
            </a:defPPr>
            <a:lvl1pPr marL="0" algn="l" defTabSz="704591" rtl="0" eaLnBrk="1" latinLnBrk="0" hangingPunct="1">
              <a:defRPr sz="1800" b="1" kern="1200">
                <a:solidFill>
                  <a:schemeClr val="bg1"/>
                </a:solidFill>
                <a:latin typeface="Calibri"/>
                <a:ea typeface="+mn-ea"/>
                <a:cs typeface="+mn-cs"/>
              </a:defRPr>
            </a:lvl1pPr>
            <a:lvl2pPr marL="704591" algn="l" defTabSz="704591" rtl="0" eaLnBrk="1" latinLnBrk="0" hangingPunct="1">
              <a:defRPr sz="2800" kern="1200">
                <a:solidFill>
                  <a:schemeClr val="tx1"/>
                </a:solidFill>
                <a:latin typeface="+mn-lt"/>
                <a:ea typeface="+mn-ea"/>
                <a:cs typeface="+mn-cs"/>
              </a:defRPr>
            </a:lvl2pPr>
            <a:lvl3pPr marL="1409182" algn="l" defTabSz="704591" rtl="0" eaLnBrk="1" latinLnBrk="0" hangingPunct="1">
              <a:defRPr sz="2800" kern="1200">
                <a:solidFill>
                  <a:schemeClr val="tx1"/>
                </a:solidFill>
                <a:latin typeface="+mn-lt"/>
                <a:ea typeface="+mn-ea"/>
                <a:cs typeface="+mn-cs"/>
              </a:defRPr>
            </a:lvl3pPr>
            <a:lvl4pPr marL="2113773" algn="l" defTabSz="704591" rtl="0" eaLnBrk="1" latinLnBrk="0" hangingPunct="1">
              <a:defRPr sz="2800" kern="1200">
                <a:solidFill>
                  <a:schemeClr val="tx1"/>
                </a:solidFill>
                <a:latin typeface="+mn-lt"/>
                <a:ea typeface="+mn-ea"/>
                <a:cs typeface="+mn-cs"/>
              </a:defRPr>
            </a:lvl4pPr>
            <a:lvl5pPr marL="2818364" algn="l" defTabSz="704591" rtl="0" eaLnBrk="1" latinLnBrk="0" hangingPunct="1">
              <a:defRPr sz="2800" kern="1200">
                <a:solidFill>
                  <a:schemeClr val="tx1"/>
                </a:solidFill>
                <a:latin typeface="+mn-lt"/>
                <a:ea typeface="+mn-ea"/>
                <a:cs typeface="+mn-cs"/>
              </a:defRPr>
            </a:lvl5pPr>
            <a:lvl6pPr marL="3522955" algn="l" defTabSz="704591" rtl="0" eaLnBrk="1" latinLnBrk="0" hangingPunct="1">
              <a:defRPr sz="2800" kern="1200">
                <a:solidFill>
                  <a:schemeClr val="tx1"/>
                </a:solidFill>
                <a:latin typeface="+mn-lt"/>
                <a:ea typeface="+mn-ea"/>
                <a:cs typeface="+mn-cs"/>
              </a:defRPr>
            </a:lvl6pPr>
            <a:lvl7pPr marL="4227546" algn="l" defTabSz="704591" rtl="0" eaLnBrk="1" latinLnBrk="0" hangingPunct="1">
              <a:defRPr sz="2800" kern="1200">
                <a:solidFill>
                  <a:schemeClr val="tx1"/>
                </a:solidFill>
                <a:latin typeface="+mn-lt"/>
                <a:ea typeface="+mn-ea"/>
                <a:cs typeface="+mn-cs"/>
              </a:defRPr>
            </a:lvl7pPr>
            <a:lvl8pPr marL="4932136" algn="l" defTabSz="704591" rtl="0" eaLnBrk="1" latinLnBrk="0" hangingPunct="1">
              <a:defRPr sz="2800" kern="1200">
                <a:solidFill>
                  <a:schemeClr val="tx1"/>
                </a:solidFill>
                <a:latin typeface="+mn-lt"/>
                <a:ea typeface="+mn-ea"/>
                <a:cs typeface="+mn-cs"/>
              </a:defRPr>
            </a:lvl8pPr>
            <a:lvl9pPr marL="5636727" algn="l" defTabSz="704591" rtl="0" eaLnBrk="1" latinLnBrk="0" hangingPunct="1">
              <a:defRPr sz="2800" kern="1200">
                <a:solidFill>
                  <a:schemeClr val="tx1"/>
                </a:solidFill>
                <a:latin typeface="+mn-lt"/>
                <a:ea typeface="+mn-ea"/>
                <a:cs typeface="+mn-cs"/>
              </a:defRPr>
            </a:lvl9pPr>
          </a:lstStyle>
          <a:p>
            <a:fld id="{C2D3D094-17E4-9A40-A754-FFB560534ECA}" type="slidenum">
              <a:rPr lang="en-US" sz="1100" b="0" smtClean="0">
                <a:solidFill>
                  <a:schemeClr val="bg1"/>
                </a:solidFill>
              </a:rPr>
              <a:pPr/>
              <a:t>‹#›</a:t>
            </a:fld>
            <a:endParaRPr lang="en-US" sz="1100" b="0" dirty="0">
              <a:solidFill>
                <a:schemeClr val="bg1"/>
              </a:solidFill>
            </a:endParaRPr>
          </a:p>
        </p:txBody>
      </p:sp>
      <p:pic>
        <p:nvPicPr>
          <p:cNvPr id="22" name="Picture 21"/>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10712317" y="6475643"/>
            <a:ext cx="1480457" cy="457200"/>
          </a:xfrm>
          <a:prstGeom prst="rect">
            <a:avLst/>
          </a:prstGeom>
        </p:spPr>
      </p:pic>
    </p:spTree>
    <p:extLst>
      <p:ext uri="{BB962C8B-B14F-4D97-AF65-F5344CB8AC3E}">
        <p14:creationId xmlns:p14="http://schemas.microsoft.com/office/powerpoint/2010/main" val="322077576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91" r:id="rId6"/>
    <p:sldLayoutId id="2147483790" r:id="rId7"/>
    <p:sldLayoutId id="2147483751" r:id="rId8"/>
    <p:sldLayoutId id="2147483725" r:id="rId9"/>
    <p:sldLayoutId id="2147483765" r:id="rId10"/>
    <p:sldLayoutId id="2147483740" r:id="rId11"/>
    <p:sldLayoutId id="2147483748" r:id="rId12"/>
    <p:sldLayoutId id="2147483785" r:id="rId13"/>
    <p:sldLayoutId id="2147483782" r:id="rId14"/>
    <p:sldLayoutId id="2147483741" r:id="rId15"/>
    <p:sldLayoutId id="2147483745" r:id="rId16"/>
    <p:sldLayoutId id="2147483786" r:id="rId17"/>
    <p:sldLayoutId id="2147483750" r:id="rId18"/>
    <p:sldLayoutId id="2147483749" r:id="rId19"/>
    <p:sldLayoutId id="2147483825" r:id="rId20"/>
    <p:sldLayoutId id="2147483826" r:id="rId21"/>
    <p:sldLayoutId id="2147483827" r:id="rId22"/>
    <p:sldLayoutId id="2147483828" r:id="rId23"/>
    <p:sldLayoutId id="2147483726" r:id="rId24"/>
    <p:sldLayoutId id="2147483742" r:id="rId25"/>
    <p:sldLayoutId id="2147483760" r:id="rId26"/>
    <p:sldLayoutId id="2147483762" r:id="rId27"/>
    <p:sldLayoutId id="2147483788" r:id="rId28"/>
    <p:sldLayoutId id="2147483783" r:id="rId29"/>
    <p:sldLayoutId id="2147483787" r:id="rId30"/>
    <p:sldLayoutId id="2147483763" r:id="rId31"/>
    <p:sldLayoutId id="2147483764" r:id="rId32"/>
    <p:sldLayoutId id="2147483830" r:id="rId33"/>
  </p:sldLayoutIdLst>
  <p:hf hdr="0" ftr="0" dt="0"/>
  <p:txStyles>
    <p:titleStyle>
      <a:lvl1pPr algn="l" defTabSz="704591" rtl="0" eaLnBrk="1" latinLnBrk="0" hangingPunct="1">
        <a:spcBef>
          <a:spcPct val="0"/>
        </a:spcBef>
        <a:buNone/>
        <a:defRPr sz="2000" kern="1200">
          <a:solidFill>
            <a:schemeClr val="accent4">
              <a:lumMod val="75000"/>
            </a:schemeClr>
          </a:solidFill>
          <a:latin typeface="+mj-lt"/>
          <a:ea typeface="+mj-ea"/>
          <a:cs typeface="Calibri" panose="020F0502020204030204" pitchFamily="34" charset="0"/>
        </a:defRPr>
      </a:lvl1pPr>
    </p:titleStyle>
    <p:bodyStyle>
      <a:lvl1pPr marL="0" indent="0" algn="l" defTabSz="704591" rtl="0" eaLnBrk="1" latinLnBrk="0" hangingPunct="1">
        <a:spcBef>
          <a:spcPts val="0"/>
        </a:spcBef>
        <a:buFont typeface="Arial"/>
        <a:buNone/>
        <a:defRPr sz="3000" kern="1200">
          <a:solidFill>
            <a:schemeClr val="tx2"/>
          </a:solidFill>
          <a:latin typeface="+mj-lt"/>
          <a:ea typeface="+mn-ea"/>
          <a:cs typeface="Calibri" panose="020F0502020204030204" pitchFamily="34" charset="0"/>
        </a:defRPr>
      </a:lvl1pPr>
      <a:lvl2pPr marL="0" indent="0" algn="l" defTabSz="704591" rtl="0" eaLnBrk="1" latinLnBrk="0" hangingPunct="1">
        <a:spcBef>
          <a:spcPts val="5400"/>
        </a:spcBef>
        <a:buFont typeface="Arial"/>
        <a:buNone/>
        <a:defRPr sz="2800" kern="1200">
          <a:solidFill>
            <a:schemeClr val="accent4">
              <a:lumMod val="50000"/>
            </a:schemeClr>
          </a:solidFill>
          <a:latin typeface="+mj-lt"/>
          <a:ea typeface="+mn-ea"/>
          <a:cs typeface="Arial" panose="020B0604020202020204" pitchFamily="34" charset="0"/>
        </a:defRPr>
      </a:lvl2pPr>
      <a:lvl3pPr marL="0" indent="0" algn="l" defTabSz="704591" rtl="0" eaLnBrk="1" latinLnBrk="0" hangingPunct="1">
        <a:spcBef>
          <a:spcPts val="1200"/>
        </a:spcBef>
        <a:buFont typeface="Arial"/>
        <a:buNone/>
        <a:defRPr sz="2000" kern="1200">
          <a:solidFill>
            <a:schemeClr val="accent4">
              <a:lumMod val="50000"/>
            </a:schemeClr>
          </a:solidFill>
          <a:latin typeface="+mj-lt"/>
          <a:ea typeface="+mn-ea"/>
          <a:cs typeface="Arial" panose="020B0604020202020204" pitchFamily="34" charset="0"/>
        </a:defRPr>
      </a:lvl3pPr>
      <a:lvl4pPr marL="457200" indent="-223838" algn="l" defTabSz="704591" rtl="0" eaLnBrk="1" latinLnBrk="0" hangingPunct="1">
        <a:spcBef>
          <a:spcPts val="600"/>
        </a:spcBef>
        <a:buFont typeface="Arial" panose="020B0604020202020204" pitchFamily="34" charset="0"/>
        <a:buChar char="•"/>
        <a:defRPr sz="1800" kern="1200">
          <a:solidFill>
            <a:schemeClr val="accent4">
              <a:lumMod val="50000"/>
            </a:schemeClr>
          </a:solidFill>
          <a:latin typeface="+mj-lt"/>
          <a:ea typeface="+mn-ea"/>
          <a:cs typeface="Arial" panose="020B0604020202020204" pitchFamily="34" charset="0"/>
        </a:defRPr>
      </a:lvl4pPr>
      <a:lvl5pPr marL="862013" indent="-223838" algn="l" defTabSz="704591" rtl="0" eaLnBrk="1" latinLnBrk="0" hangingPunct="1">
        <a:spcBef>
          <a:spcPts val="600"/>
        </a:spcBef>
        <a:buFont typeface="Arial" panose="020B0604020202020204" pitchFamily="34" charset="0"/>
        <a:buChar char="•"/>
        <a:defRPr sz="1800" kern="1200">
          <a:solidFill>
            <a:schemeClr val="accent4">
              <a:lumMod val="50000"/>
            </a:schemeClr>
          </a:solidFill>
          <a:latin typeface="+mj-lt"/>
          <a:ea typeface="+mn-ea"/>
          <a:cs typeface="Arial" panose="020B0604020202020204" pitchFamily="34" charset="0"/>
        </a:defRPr>
      </a:lvl5pPr>
      <a:lvl6pPr marL="3875250" indent="-352295" algn="l" defTabSz="704591" rtl="0" eaLnBrk="1" latinLnBrk="0" hangingPunct="1">
        <a:spcBef>
          <a:spcPct val="20000"/>
        </a:spcBef>
        <a:buFont typeface="Arial"/>
        <a:buChar char="•"/>
        <a:defRPr sz="3100" kern="1200">
          <a:solidFill>
            <a:schemeClr val="tx1"/>
          </a:solidFill>
          <a:latin typeface="+mn-lt"/>
          <a:ea typeface="+mn-ea"/>
          <a:cs typeface="+mn-cs"/>
        </a:defRPr>
      </a:lvl6pPr>
      <a:lvl7pPr marL="4579841" indent="-352295" algn="l" defTabSz="704591" rtl="0" eaLnBrk="1" latinLnBrk="0" hangingPunct="1">
        <a:spcBef>
          <a:spcPct val="20000"/>
        </a:spcBef>
        <a:buFont typeface="Arial"/>
        <a:buChar char="•"/>
        <a:defRPr sz="3100" kern="1200">
          <a:solidFill>
            <a:schemeClr val="tx1"/>
          </a:solidFill>
          <a:latin typeface="+mn-lt"/>
          <a:ea typeface="+mn-ea"/>
          <a:cs typeface="+mn-cs"/>
        </a:defRPr>
      </a:lvl7pPr>
      <a:lvl8pPr marL="5284432" indent="-352295" algn="l" defTabSz="704591" rtl="0" eaLnBrk="1" latinLnBrk="0" hangingPunct="1">
        <a:spcBef>
          <a:spcPct val="20000"/>
        </a:spcBef>
        <a:buFont typeface="Arial"/>
        <a:buChar char="•"/>
        <a:defRPr sz="3100" kern="1200">
          <a:solidFill>
            <a:schemeClr val="tx1"/>
          </a:solidFill>
          <a:latin typeface="+mn-lt"/>
          <a:ea typeface="+mn-ea"/>
          <a:cs typeface="+mn-cs"/>
        </a:defRPr>
      </a:lvl8pPr>
      <a:lvl9pPr marL="5989023" indent="-352295" algn="l" defTabSz="704591" rtl="0" eaLnBrk="1" latinLnBrk="0" hangingPunct="1">
        <a:spcBef>
          <a:spcPct val="20000"/>
        </a:spcBef>
        <a:buFont typeface="Arial"/>
        <a:buChar char="•"/>
        <a:defRPr sz="3100" kern="1200">
          <a:solidFill>
            <a:schemeClr val="tx1"/>
          </a:solidFill>
          <a:latin typeface="+mn-lt"/>
          <a:ea typeface="+mn-ea"/>
          <a:cs typeface="+mn-cs"/>
        </a:defRPr>
      </a:lvl9pPr>
    </p:bodyStyle>
    <p:otherStyle>
      <a:defPPr>
        <a:defRPr lang="en-US"/>
      </a:defPPr>
      <a:lvl1pPr marL="0" algn="l" defTabSz="704591" rtl="0" eaLnBrk="1" latinLnBrk="0" hangingPunct="1">
        <a:defRPr sz="2800" kern="1200">
          <a:solidFill>
            <a:schemeClr val="tx1"/>
          </a:solidFill>
          <a:latin typeface="+mn-lt"/>
          <a:ea typeface="+mn-ea"/>
          <a:cs typeface="+mn-cs"/>
        </a:defRPr>
      </a:lvl1pPr>
      <a:lvl2pPr marL="704591" algn="l" defTabSz="704591" rtl="0" eaLnBrk="1" latinLnBrk="0" hangingPunct="1">
        <a:defRPr sz="2800" kern="1200">
          <a:solidFill>
            <a:schemeClr val="tx1"/>
          </a:solidFill>
          <a:latin typeface="+mn-lt"/>
          <a:ea typeface="+mn-ea"/>
          <a:cs typeface="+mn-cs"/>
        </a:defRPr>
      </a:lvl2pPr>
      <a:lvl3pPr marL="1409182" algn="l" defTabSz="704591" rtl="0" eaLnBrk="1" latinLnBrk="0" hangingPunct="1">
        <a:defRPr sz="2800" kern="1200">
          <a:solidFill>
            <a:schemeClr val="tx1"/>
          </a:solidFill>
          <a:latin typeface="+mn-lt"/>
          <a:ea typeface="+mn-ea"/>
          <a:cs typeface="+mn-cs"/>
        </a:defRPr>
      </a:lvl3pPr>
      <a:lvl4pPr marL="2113773" algn="l" defTabSz="704591" rtl="0" eaLnBrk="1" latinLnBrk="0" hangingPunct="1">
        <a:defRPr sz="2800" kern="1200">
          <a:solidFill>
            <a:schemeClr val="tx1"/>
          </a:solidFill>
          <a:latin typeface="+mn-lt"/>
          <a:ea typeface="+mn-ea"/>
          <a:cs typeface="+mn-cs"/>
        </a:defRPr>
      </a:lvl4pPr>
      <a:lvl5pPr marL="2818364" algn="l" defTabSz="704591" rtl="0" eaLnBrk="1" latinLnBrk="0" hangingPunct="1">
        <a:defRPr sz="2800" kern="1200">
          <a:solidFill>
            <a:schemeClr val="tx1"/>
          </a:solidFill>
          <a:latin typeface="+mn-lt"/>
          <a:ea typeface="+mn-ea"/>
          <a:cs typeface="+mn-cs"/>
        </a:defRPr>
      </a:lvl5pPr>
      <a:lvl6pPr marL="3522955" algn="l" defTabSz="704591" rtl="0" eaLnBrk="1" latinLnBrk="0" hangingPunct="1">
        <a:defRPr sz="2800" kern="1200">
          <a:solidFill>
            <a:schemeClr val="tx1"/>
          </a:solidFill>
          <a:latin typeface="+mn-lt"/>
          <a:ea typeface="+mn-ea"/>
          <a:cs typeface="+mn-cs"/>
        </a:defRPr>
      </a:lvl6pPr>
      <a:lvl7pPr marL="4227546" algn="l" defTabSz="704591" rtl="0" eaLnBrk="1" latinLnBrk="0" hangingPunct="1">
        <a:defRPr sz="2800" kern="1200">
          <a:solidFill>
            <a:schemeClr val="tx1"/>
          </a:solidFill>
          <a:latin typeface="+mn-lt"/>
          <a:ea typeface="+mn-ea"/>
          <a:cs typeface="+mn-cs"/>
        </a:defRPr>
      </a:lvl7pPr>
      <a:lvl8pPr marL="4932136" algn="l" defTabSz="704591" rtl="0" eaLnBrk="1" latinLnBrk="0" hangingPunct="1">
        <a:defRPr sz="2800" kern="1200">
          <a:solidFill>
            <a:schemeClr val="tx1"/>
          </a:solidFill>
          <a:latin typeface="+mn-lt"/>
          <a:ea typeface="+mn-ea"/>
          <a:cs typeface="+mn-cs"/>
        </a:defRPr>
      </a:lvl8pPr>
      <a:lvl9pPr marL="5636727" algn="l" defTabSz="704591" rtl="0" eaLnBrk="1" latinLnBrk="0" hangingPunct="1">
        <a:defRPr sz="2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7620" y="6530815"/>
            <a:ext cx="12207240" cy="327185"/>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727983">
                  <a:lumMod val="50000"/>
                </a:srgbClr>
              </a:solidFill>
              <a:latin typeface="Calibri"/>
            </a:endParaRPr>
          </a:p>
        </p:txBody>
      </p:sp>
      <p:sp>
        <p:nvSpPr>
          <p:cNvPr id="8" name="Title Placeholder 1"/>
          <p:cNvSpPr>
            <a:spLocks noGrp="1"/>
          </p:cNvSpPr>
          <p:nvPr>
            <p:ph type="title"/>
          </p:nvPr>
        </p:nvSpPr>
        <p:spPr>
          <a:xfrm>
            <a:off x="530471" y="256032"/>
            <a:ext cx="11051927" cy="584444"/>
          </a:xfrm>
          <a:prstGeom prst="rect">
            <a:avLst/>
          </a:prstGeom>
        </p:spPr>
        <p:txBody>
          <a:bodyPr vert="horz" lIns="91440" tIns="45720" rIns="91440" bIns="45720" rtlCol="0" anchor="ctr">
            <a:normAutofit/>
          </a:bodyPr>
          <a:lstStyle/>
          <a:p>
            <a:r>
              <a:rPr lang="en-US" dirty="0"/>
              <a:t>CLICK TO EDIT MASTER TITLE STYLE</a:t>
            </a:r>
          </a:p>
        </p:txBody>
      </p:sp>
      <p:sp>
        <p:nvSpPr>
          <p:cNvPr id="9" name="Text Placeholder 2"/>
          <p:cNvSpPr>
            <a:spLocks noGrp="1"/>
          </p:cNvSpPr>
          <p:nvPr>
            <p:ph type="body" idx="1"/>
          </p:nvPr>
        </p:nvSpPr>
        <p:spPr>
          <a:xfrm>
            <a:off x="530472" y="667512"/>
            <a:ext cx="11051926" cy="922530"/>
          </a:xfrm>
          <a:prstGeom prst="rect">
            <a:avLst/>
          </a:prstGeom>
        </p:spPr>
        <p:txBody>
          <a:bodyPr vert="horz" lIns="91440" tIns="45720" rIns="91440" bIns="45720" rtlCol="0">
            <a:normAutofit/>
          </a:bodyPr>
          <a:lstStyle/>
          <a:p>
            <a:pPr lvl="0"/>
            <a:r>
              <a:rPr lang="en-US" dirty="0"/>
              <a:t>Click to edit Master text styles</a:t>
            </a:r>
          </a:p>
        </p:txBody>
      </p:sp>
      <p:sp>
        <p:nvSpPr>
          <p:cNvPr id="21" name="Slide Number Placeholder 6"/>
          <p:cNvSpPr txBox="1">
            <a:spLocks/>
          </p:cNvSpPr>
          <p:nvPr userDrawn="1"/>
        </p:nvSpPr>
        <p:spPr>
          <a:xfrm>
            <a:off x="169382" y="6517957"/>
            <a:ext cx="591068" cy="365125"/>
          </a:xfrm>
          <a:prstGeom prst="rect">
            <a:avLst/>
          </a:prstGeom>
        </p:spPr>
        <p:txBody>
          <a:bodyPr vert="horz" lIns="140918" tIns="70459" rIns="140918" bIns="70459" rtlCol="0" anchor="ctr"/>
          <a:lstStyle>
            <a:defPPr>
              <a:defRPr lang="en-US"/>
            </a:defPPr>
            <a:lvl1pPr marL="0" algn="l" defTabSz="704591" rtl="0" eaLnBrk="1" latinLnBrk="0" hangingPunct="1">
              <a:defRPr sz="1800" b="1" kern="1200">
                <a:solidFill>
                  <a:schemeClr val="bg1"/>
                </a:solidFill>
                <a:latin typeface="Calibri"/>
                <a:ea typeface="+mn-ea"/>
                <a:cs typeface="+mn-cs"/>
              </a:defRPr>
            </a:lvl1pPr>
            <a:lvl2pPr marL="704591" algn="l" defTabSz="704591" rtl="0" eaLnBrk="1" latinLnBrk="0" hangingPunct="1">
              <a:defRPr sz="2800" kern="1200">
                <a:solidFill>
                  <a:schemeClr val="tx1"/>
                </a:solidFill>
                <a:latin typeface="+mn-lt"/>
                <a:ea typeface="+mn-ea"/>
                <a:cs typeface="+mn-cs"/>
              </a:defRPr>
            </a:lvl2pPr>
            <a:lvl3pPr marL="1409182" algn="l" defTabSz="704591" rtl="0" eaLnBrk="1" latinLnBrk="0" hangingPunct="1">
              <a:defRPr sz="2800" kern="1200">
                <a:solidFill>
                  <a:schemeClr val="tx1"/>
                </a:solidFill>
                <a:latin typeface="+mn-lt"/>
                <a:ea typeface="+mn-ea"/>
                <a:cs typeface="+mn-cs"/>
              </a:defRPr>
            </a:lvl3pPr>
            <a:lvl4pPr marL="2113773" algn="l" defTabSz="704591" rtl="0" eaLnBrk="1" latinLnBrk="0" hangingPunct="1">
              <a:defRPr sz="2800" kern="1200">
                <a:solidFill>
                  <a:schemeClr val="tx1"/>
                </a:solidFill>
                <a:latin typeface="+mn-lt"/>
                <a:ea typeface="+mn-ea"/>
                <a:cs typeface="+mn-cs"/>
              </a:defRPr>
            </a:lvl4pPr>
            <a:lvl5pPr marL="2818364" algn="l" defTabSz="704591" rtl="0" eaLnBrk="1" latinLnBrk="0" hangingPunct="1">
              <a:defRPr sz="2800" kern="1200">
                <a:solidFill>
                  <a:schemeClr val="tx1"/>
                </a:solidFill>
                <a:latin typeface="+mn-lt"/>
                <a:ea typeface="+mn-ea"/>
                <a:cs typeface="+mn-cs"/>
              </a:defRPr>
            </a:lvl5pPr>
            <a:lvl6pPr marL="3522955" algn="l" defTabSz="704591" rtl="0" eaLnBrk="1" latinLnBrk="0" hangingPunct="1">
              <a:defRPr sz="2800" kern="1200">
                <a:solidFill>
                  <a:schemeClr val="tx1"/>
                </a:solidFill>
                <a:latin typeface="+mn-lt"/>
                <a:ea typeface="+mn-ea"/>
                <a:cs typeface="+mn-cs"/>
              </a:defRPr>
            </a:lvl6pPr>
            <a:lvl7pPr marL="4227546" algn="l" defTabSz="704591" rtl="0" eaLnBrk="1" latinLnBrk="0" hangingPunct="1">
              <a:defRPr sz="2800" kern="1200">
                <a:solidFill>
                  <a:schemeClr val="tx1"/>
                </a:solidFill>
                <a:latin typeface="+mn-lt"/>
                <a:ea typeface="+mn-ea"/>
                <a:cs typeface="+mn-cs"/>
              </a:defRPr>
            </a:lvl7pPr>
            <a:lvl8pPr marL="4932136" algn="l" defTabSz="704591" rtl="0" eaLnBrk="1" latinLnBrk="0" hangingPunct="1">
              <a:defRPr sz="2800" kern="1200">
                <a:solidFill>
                  <a:schemeClr val="tx1"/>
                </a:solidFill>
                <a:latin typeface="+mn-lt"/>
                <a:ea typeface="+mn-ea"/>
                <a:cs typeface="+mn-cs"/>
              </a:defRPr>
            </a:lvl8pPr>
            <a:lvl9pPr marL="5636727" algn="l" defTabSz="704591" rtl="0" eaLnBrk="1" latinLnBrk="0" hangingPunct="1">
              <a:defRPr sz="2800" kern="1200">
                <a:solidFill>
                  <a:schemeClr val="tx1"/>
                </a:solidFill>
                <a:latin typeface="+mn-lt"/>
                <a:ea typeface="+mn-ea"/>
                <a:cs typeface="+mn-cs"/>
              </a:defRPr>
            </a:lvl9pPr>
          </a:lstStyle>
          <a:p>
            <a:fld id="{C2D3D094-17E4-9A40-A754-FFB560534ECA}" type="slidenum">
              <a:rPr lang="en-US" sz="1100" b="0" smtClean="0">
                <a:solidFill>
                  <a:srgbClr val="FFFFFF"/>
                </a:solidFill>
              </a:rPr>
              <a:pPr/>
              <a:t>‹#›</a:t>
            </a:fld>
            <a:endParaRPr lang="en-US" sz="1100" b="0" dirty="0">
              <a:solidFill>
                <a:srgbClr val="FFFFFF"/>
              </a:solidFill>
            </a:endParaRPr>
          </a:p>
        </p:txBody>
      </p:sp>
      <p:pic>
        <p:nvPicPr>
          <p:cNvPr id="22" name="Picture 21"/>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10712317" y="6475643"/>
            <a:ext cx="1480457" cy="457200"/>
          </a:xfrm>
          <a:prstGeom prst="rect">
            <a:avLst/>
          </a:prstGeom>
        </p:spPr>
      </p:pic>
    </p:spTree>
    <p:extLst>
      <p:ext uri="{BB962C8B-B14F-4D97-AF65-F5344CB8AC3E}">
        <p14:creationId xmlns:p14="http://schemas.microsoft.com/office/powerpoint/2010/main" val="1513134408"/>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 id="2147483854" r:id="rId23"/>
    <p:sldLayoutId id="2147483855" r:id="rId24"/>
    <p:sldLayoutId id="2147483856" r:id="rId25"/>
    <p:sldLayoutId id="2147483857" r:id="rId26"/>
    <p:sldLayoutId id="2147483858" r:id="rId27"/>
    <p:sldLayoutId id="2147483859" r:id="rId28"/>
    <p:sldLayoutId id="2147483860" r:id="rId29"/>
    <p:sldLayoutId id="2147483861" r:id="rId30"/>
    <p:sldLayoutId id="2147483862" r:id="rId31"/>
    <p:sldLayoutId id="2147483863" r:id="rId32"/>
    <p:sldLayoutId id="2147483864" r:id="rId33"/>
  </p:sldLayoutIdLst>
  <p:hf hdr="0" ftr="0" dt="0"/>
  <p:txStyles>
    <p:titleStyle>
      <a:lvl1pPr algn="l" defTabSz="704591" rtl="0" eaLnBrk="1" latinLnBrk="0" hangingPunct="1">
        <a:spcBef>
          <a:spcPct val="0"/>
        </a:spcBef>
        <a:buNone/>
        <a:defRPr sz="2000" kern="1200">
          <a:solidFill>
            <a:schemeClr val="accent4">
              <a:lumMod val="75000"/>
            </a:schemeClr>
          </a:solidFill>
          <a:latin typeface="+mj-lt"/>
          <a:ea typeface="+mj-ea"/>
          <a:cs typeface="Calibri" panose="020F0502020204030204" pitchFamily="34" charset="0"/>
        </a:defRPr>
      </a:lvl1pPr>
    </p:titleStyle>
    <p:bodyStyle>
      <a:lvl1pPr marL="0" indent="0" algn="l" defTabSz="704591" rtl="0" eaLnBrk="1" latinLnBrk="0" hangingPunct="1">
        <a:spcBef>
          <a:spcPts val="0"/>
        </a:spcBef>
        <a:buFont typeface="Arial"/>
        <a:buNone/>
        <a:defRPr sz="3000" kern="1200">
          <a:solidFill>
            <a:schemeClr val="tx2"/>
          </a:solidFill>
          <a:latin typeface="+mj-lt"/>
          <a:ea typeface="+mn-ea"/>
          <a:cs typeface="Calibri" panose="020F0502020204030204" pitchFamily="34" charset="0"/>
        </a:defRPr>
      </a:lvl1pPr>
      <a:lvl2pPr marL="0" indent="0" algn="l" defTabSz="704591" rtl="0" eaLnBrk="1" latinLnBrk="0" hangingPunct="1">
        <a:spcBef>
          <a:spcPts val="5400"/>
        </a:spcBef>
        <a:buFont typeface="Arial"/>
        <a:buNone/>
        <a:defRPr sz="2800" kern="1200">
          <a:solidFill>
            <a:schemeClr val="accent4">
              <a:lumMod val="50000"/>
            </a:schemeClr>
          </a:solidFill>
          <a:latin typeface="+mj-lt"/>
          <a:ea typeface="+mn-ea"/>
          <a:cs typeface="Arial" panose="020B0604020202020204" pitchFamily="34" charset="0"/>
        </a:defRPr>
      </a:lvl2pPr>
      <a:lvl3pPr marL="0" indent="0" algn="l" defTabSz="704591" rtl="0" eaLnBrk="1" latinLnBrk="0" hangingPunct="1">
        <a:spcBef>
          <a:spcPts val="1200"/>
        </a:spcBef>
        <a:buFont typeface="Arial"/>
        <a:buNone/>
        <a:defRPr sz="2000" kern="1200">
          <a:solidFill>
            <a:schemeClr val="accent4">
              <a:lumMod val="50000"/>
            </a:schemeClr>
          </a:solidFill>
          <a:latin typeface="+mj-lt"/>
          <a:ea typeface="+mn-ea"/>
          <a:cs typeface="Arial" panose="020B0604020202020204" pitchFamily="34" charset="0"/>
        </a:defRPr>
      </a:lvl3pPr>
      <a:lvl4pPr marL="457200" indent="-223838" algn="l" defTabSz="704591" rtl="0" eaLnBrk="1" latinLnBrk="0" hangingPunct="1">
        <a:spcBef>
          <a:spcPts val="600"/>
        </a:spcBef>
        <a:buFont typeface="Arial" panose="020B0604020202020204" pitchFamily="34" charset="0"/>
        <a:buChar char="•"/>
        <a:defRPr sz="1800" kern="1200">
          <a:solidFill>
            <a:schemeClr val="accent4">
              <a:lumMod val="50000"/>
            </a:schemeClr>
          </a:solidFill>
          <a:latin typeface="+mj-lt"/>
          <a:ea typeface="+mn-ea"/>
          <a:cs typeface="Arial" panose="020B0604020202020204" pitchFamily="34" charset="0"/>
        </a:defRPr>
      </a:lvl4pPr>
      <a:lvl5pPr marL="862013" indent="-223838" algn="l" defTabSz="704591" rtl="0" eaLnBrk="1" latinLnBrk="0" hangingPunct="1">
        <a:spcBef>
          <a:spcPts val="600"/>
        </a:spcBef>
        <a:buFont typeface="Arial" panose="020B0604020202020204" pitchFamily="34" charset="0"/>
        <a:buChar char="•"/>
        <a:defRPr sz="1800" kern="1200">
          <a:solidFill>
            <a:schemeClr val="accent4">
              <a:lumMod val="50000"/>
            </a:schemeClr>
          </a:solidFill>
          <a:latin typeface="+mj-lt"/>
          <a:ea typeface="+mn-ea"/>
          <a:cs typeface="Arial" panose="020B0604020202020204" pitchFamily="34" charset="0"/>
        </a:defRPr>
      </a:lvl5pPr>
      <a:lvl6pPr marL="3875250" indent="-352295" algn="l" defTabSz="704591" rtl="0" eaLnBrk="1" latinLnBrk="0" hangingPunct="1">
        <a:spcBef>
          <a:spcPct val="20000"/>
        </a:spcBef>
        <a:buFont typeface="Arial"/>
        <a:buChar char="•"/>
        <a:defRPr sz="3100" kern="1200">
          <a:solidFill>
            <a:schemeClr val="tx1"/>
          </a:solidFill>
          <a:latin typeface="+mn-lt"/>
          <a:ea typeface="+mn-ea"/>
          <a:cs typeface="+mn-cs"/>
        </a:defRPr>
      </a:lvl6pPr>
      <a:lvl7pPr marL="4579841" indent="-352295" algn="l" defTabSz="704591" rtl="0" eaLnBrk="1" latinLnBrk="0" hangingPunct="1">
        <a:spcBef>
          <a:spcPct val="20000"/>
        </a:spcBef>
        <a:buFont typeface="Arial"/>
        <a:buChar char="•"/>
        <a:defRPr sz="3100" kern="1200">
          <a:solidFill>
            <a:schemeClr val="tx1"/>
          </a:solidFill>
          <a:latin typeface="+mn-lt"/>
          <a:ea typeface="+mn-ea"/>
          <a:cs typeface="+mn-cs"/>
        </a:defRPr>
      </a:lvl7pPr>
      <a:lvl8pPr marL="5284432" indent="-352295" algn="l" defTabSz="704591" rtl="0" eaLnBrk="1" latinLnBrk="0" hangingPunct="1">
        <a:spcBef>
          <a:spcPct val="20000"/>
        </a:spcBef>
        <a:buFont typeface="Arial"/>
        <a:buChar char="•"/>
        <a:defRPr sz="3100" kern="1200">
          <a:solidFill>
            <a:schemeClr val="tx1"/>
          </a:solidFill>
          <a:latin typeface="+mn-lt"/>
          <a:ea typeface="+mn-ea"/>
          <a:cs typeface="+mn-cs"/>
        </a:defRPr>
      </a:lvl8pPr>
      <a:lvl9pPr marL="5989023" indent="-352295" algn="l" defTabSz="704591" rtl="0" eaLnBrk="1" latinLnBrk="0" hangingPunct="1">
        <a:spcBef>
          <a:spcPct val="20000"/>
        </a:spcBef>
        <a:buFont typeface="Arial"/>
        <a:buChar char="•"/>
        <a:defRPr sz="3100" kern="1200">
          <a:solidFill>
            <a:schemeClr val="tx1"/>
          </a:solidFill>
          <a:latin typeface="+mn-lt"/>
          <a:ea typeface="+mn-ea"/>
          <a:cs typeface="+mn-cs"/>
        </a:defRPr>
      </a:lvl9pPr>
    </p:bodyStyle>
    <p:otherStyle>
      <a:defPPr>
        <a:defRPr lang="en-US"/>
      </a:defPPr>
      <a:lvl1pPr marL="0" algn="l" defTabSz="704591" rtl="0" eaLnBrk="1" latinLnBrk="0" hangingPunct="1">
        <a:defRPr sz="2800" kern="1200">
          <a:solidFill>
            <a:schemeClr val="tx1"/>
          </a:solidFill>
          <a:latin typeface="+mn-lt"/>
          <a:ea typeface="+mn-ea"/>
          <a:cs typeface="+mn-cs"/>
        </a:defRPr>
      </a:lvl1pPr>
      <a:lvl2pPr marL="704591" algn="l" defTabSz="704591" rtl="0" eaLnBrk="1" latinLnBrk="0" hangingPunct="1">
        <a:defRPr sz="2800" kern="1200">
          <a:solidFill>
            <a:schemeClr val="tx1"/>
          </a:solidFill>
          <a:latin typeface="+mn-lt"/>
          <a:ea typeface="+mn-ea"/>
          <a:cs typeface="+mn-cs"/>
        </a:defRPr>
      </a:lvl2pPr>
      <a:lvl3pPr marL="1409182" algn="l" defTabSz="704591" rtl="0" eaLnBrk="1" latinLnBrk="0" hangingPunct="1">
        <a:defRPr sz="2800" kern="1200">
          <a:solidFill>
            <a:schemeClr val="tx1"/>
          </a:solidFill>
          <a:latin typeface="+mn-lt"/>
          <a:ea typeface="+mn-ea"/>
          <a:cs typeface="+mn-cs"/>
        </a:defRPr>
      </a:lvl3pPr>
      <a:lvl4pPr marL="2113773" algn="l" defTabSz="704591" rtl="0" eaLnBrk="1" latinLnBrk="0" hangingPunct="1">
        <a:defRPr sz="2800" kern="1200">
          <a:solidFill>
            <a:schemeClr val="tx1"/>
          </a:solidFill>
          <a:latin typeface="+mn-lt"/>
          <a:ea typeface="+mn-ea"/>
          <a:cs typeface="+mn-cs"/>
        </a:defRPr>
      </a:lvl4pPr>
      <a:lvl5pPr marL="2818364" algn="l" defTabSz="704591" rtl="0" eaLnBrk="1" latinLnBrk="0" hangingPunct="1">
        <a:defRPr sz="2800" kern="1200">
          <a:solidFill>
            <a:schemeClr val="tx1"/>
          </a:solidFill>
          <a:latin typeface="+mn-lt"/>
          <a:ea typeface="+mn-ea"/>
          <a:cs typeface="+mn-cs"/>
        </a:defRPr>
      </a:lvl5pPr>
      <a:lvl6pPr marL="3522955" algn="l" defTabSz="704591" rtl="0" eaLnBrk="1" latinLnBrk="0" hangingPunct="1">
        <a:defRPr sz="2800" kern="1200">
          <a:solidFill>
            <a:schemeClr val="tx1"/>
          </a:solidFill>
          <a:latin typeface="+mn-lt"/>
          <a:ea typeface="+mn-ea"/>
          <a:cs typeface="+mn-cs"/>
        </a:defRPr>
      </a:lvl6pPr>
      <a:lvl7pPr marL="4227546" algn="l" defTabSz="704591" rtl="0" eaLnBrk="1" latinLnBrk="0" hangingPunct="1">
        <a:defRPr sz="2800" kern="1200">
          <a:solidFill>
            <a:schemeClr val="tx1"/>
          </a:solidFill>
          <a:latin typeface="+mn-lt"/>
          <a:ea typeface="+mn-ea"/>
          <a:cs typeface="+mn-cs"/>
        </a:defRPr>
      </a:lvl7pPr>
      <a:lvl8pPr marL="4932136" algn="l" defTabSz="704591" rtl="0" eaLnBrk="1" latinLnBrk="0" hangingPunct="1">
        <a:defRPr sz="2800" kern="1200">
          <a:solidFill>
            <a:schemeClr val="tx1"/>
          </a:solidFill>
          <a:latin typeface="+mn-lt"/>
          <a:ea typeface="+mn-ea"/>
          <a:cs typeface="+mn-cs"/>
        </a:defRPr>
      </a:lvl8pPr>
      <a:lvl9pPr marL="5636727" algn="l" defTabSz="704591" rtl="0" eaLnBrk="1" latinLnBrk="0" hangingPunct="1">
        <a:defRPr sz="2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189701" y="6517957"/>
            <a:ext cx="381000" cy="340043"/>
          </a:xfrm>
          <a:prstGeom prst="rect">
            <a:avLst/>
          </a:prstGeom>
        </p:spPr>
        <p:txBody>
          <a:bodyPr vert="horz" lIns="91440" tIns="45720" rIns="91440" bIns="45720" rtlCol="0" anchor="ctr"/>
          <a:lstStyle>
            <a:lvl1pPr algn="r">
              <a:defRPr lang="en-GB" sz="1100" b="0" kern="1200" smtClean="0">
                <a:solidFill>
                  <a:schemeClr val="accent4"/>
                </a:solidFill>
                <a:latin typeface="Calibri"/>
                <a:ea typeface="+mn-ea"/>
                <a:cs typeface="+mn-cs"/>
              </a:defRPr>
            </a:lvl1pPr>
          </a:lstStyle>
          <a:p>
            <a:fld id="{E4F91D8B-3D2D-4DA8-AF16-61BC4BACADFD}" type="slidenum">
              <a:rPr>
                <a:solidFill>
                  <a:srgbClr val="727983"/>
                </a:solidFill>
              </a:rPr>
              <a:pPr/>
              <a:t>‹#›</a:t>
            </a:fld>
            <a:endParaRPr dirty="0">
              <a:solidFill>
                <a:srgbClr val="727983"/>
              </a:solidFill>
            </a:endParaRPr>
          </a:p>
        </p:txBody>
      </p:sp>
    </p:spTree>
    <p:extLst>
      <p:ext uri="{BB962C8B-B14F-4D97-AF65-F5344CB8AC3E}">
        <p14:creationId xmlns:p14="http://schemas.microsoft.com/office/powerpoint/2010/main" val="273207582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Lst>
  <p:hf hdr="0" ftr="0" dt="0"/>
  <p:txStyles>
    <p:titleStyle>
      <a:lvl1pPr algn="l" defTabSz="914400" rtl="0" eaLnBrk="1" latinLnBrk="0" hangingPunct="1">
        <a:lnSpc>
          <a:spcPct val="90000"/>
        </a:lnSpc>
        <a:spcBef>
          <a:spcPct val="0"/>
        </a:spcBef>
        <a:buNone/>
        <a:defRPr sz="4400" kern="1200">
          <a:solidFill>
            <a:schemeClr val="accent5"/>
          </a:solidFill>
          <a:latin typeface="Calibri" panose="020F050202020403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5"/>
          </a:solidFill>
          <a:latin typeface="Calibri" panose="020F0502020204030204" pitchFamily="34" charset="0"/>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rgbClr val="000000"/>
          </a:solidFill>
          <a:latin typeface="Calibri" panose="020F0502020204030204" pitchFamily="34" charset="0"/>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Calibri" panose="020F0502020204030204" pitchFamily="34" charset="0"/>
          <a:ea typeface="+mn-ea"/>
          <a:cs typeface="+mn-cs"/>
        </a:defRPr>
      </a:lvl3pPr>
      <a:lvl4pPr marL="519113"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Calibri" panose="020F0502020204030204" pitchFamily="34" charset="0"/>
          <a:ea typeface="+mn-ea"/>
          <a:cs typeface="+mn-cs"/>
        </a:defRPr>
      </a:lvl4pPr>
      <a:lvl5pPr marL="8001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189701" y="6517957"/>
            <a:ext cx="381000" cy="340043"/>
          </a:xfrm>
          <a:prstGeom prst="rect">
            <a:avLst/>
          </a:prstGeom>
        </p:spPr>
        <p:txBody>
          <a:bodyPr vert="horz" lIns="91440" tIns="45720" rIns="91440" bIns="45720" rtlCol="0" anchor="ctr"/>
          <a:lstStyle>
            <a:lvl1pPr algn="r">
              <a:defRPr lang="en-GB" sz="1100" b="0" kern="1200" smtClean="0">
                <a:solidFill>
                  <a:schemeClr val="accent4"/>
                </a:solidFill>
                <a:latin typeface="Calibri"/>
                <a:ea typeface="+mn-ea"/>
                <a:cs typeface="+mn-cs"/>
              </a:defRPr>
            </a:lvl1pPr>
          </a:lstStyle>
          <a:p>
            <a:fld id="{E4F91D8B-3D2D-4DA8-AF16-61BC4BACADFD}" type="slidenum">
              <a:rPr>
                <a:solidFill>
                  <a:srgbClr val="727983"/>
                </a:solidFill>
              </a:rPr>
              <a:pPr/>
              <a:t>‹#›</a:t>
            </a:fld>
            <a:endParaRPr dirty="0">
              <a:solidFill>
                <a:srgbClr val="727983"/>
              </a:solidFill>
            </a:endParaRPr>
          </a:p>
        </p:txBody>
      </p:sp>
    </p:spTree>
    <p:extLst>
      <p:ext uri="{BB962C8B-B14F-4D97-AF65-F5344CB8AC3E}">
        <p14:creationId xmlns:p14="http://schemas.microsoft.com/office/powerpoint/2010/main" val="2571531052"/>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Lst>
  <p:hf hdr="0" ftr="0" dt="0"/>
  <p:txStyles>
    <p:titleStyle>
      <a:lvl1pPr algn="l" defTabSz="914400" rtl="0" eaLnBrk="1" latinLnBrk="0" hangingPunct="1">
        <a:lnSpc>
          <a:spcPct val="90000"/>
        </a:lnSpc>
        <a:spcBef>
          <a:spcPct val="0"/>
        </a:spcBef>
        <a:buNone/>
        <a:defRPr sz="4400" kern="1200">
          <a:solidFill>
            <a:schemeClr val="accent5"/>
          </a:solidFill>
          <a:latin typeface="Calibri" panose="020F050202020403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5"/>
          </a:solidFill>
          <a:latin typeface="Calibri" panose="020F0502020204030204" pitchFamily="34" charset="0"/>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rgbClr val="000000"/>
          </a:solidFill>
          <a:latin typeface="Calibri" panose="020F0502020204030204" pitchFamily="34" charset="0"/>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Calibri" panose="020F0502020204030204" pitchFamily="34" charset="0"/>
          <a:ea typeface="+mn-ea"/>
          <a:cs typeface="+mn-cs"/>
        </a:defRPr>
      </a:lvl3pPr>
      <a:lvl4pPr marL="519113"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Calibri" panose="020F0502020204030204" pitchFamily="34" charset="0"/>
          <a:ea typeface="+mn-ea"/>
          <a:cs typeface="+mn-cs"/>
        </a:defRPr>
      </a:lvl4pPr>
      <a:lvl5pPr marL="8001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media" Target="../media/media5.mp4"/><Relationship Id="rId4" Type="http://schemas.openxmlformats.org/officeDocument/2006/relationships/video" Target="../media/media5.mp4"/><Relationship Id="rId5" Type="http://schemas.microsoft.com/office/2007/relationships/media" Target="../media/media6.mp4"/><Relationship Id="rId6" Type="http://schemas.openxmlformats.org/officeDocument/2006/relationships/video" Target="../media/media6.mp4"/><Relationship Id="rId7" Type="http://schemas.openxmlformats.org/officeDocument/2006/relationships/slideLayout" Target="../slideLayouts/slideLayout72.xml"/><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 Id="rId1" Type="http://schemas.microsoft.com/office/2007/relationships/media" Target="../media/media4.mp4"/><Relationship Id="rId2" Type="http://schemas.openxmlformats.org/officeDocument/2006/relationships/video" Target="../media/media4.mp4"/></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image" Target="../media/image29.png"/><Relationship Id="rId5" Type="http://schemas.openxmlformats.org/officeDocument/2006/relationships/image" Target="../media/image30.png"/><Relationship Id="rId1" Type="http://schemas.microsoft.com/office/2007/relationships/media" Target="../media/media7.mp4"/><Relationship Id="rId2" Type="http://schemas.openxmlformats.org/officeDocument/2006/relationships/video" Target="../media/media7.mp4"/></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image" Target="../media/image29.png"/><Relationship Id="rId5" Type="http://schemas.openxmlformats.org/officeDocument/2006/relationships/image" Target="../media/image31.png"/><Relationship Id="rId1" Type="http://schemas.microsoft.com/office/2007/relationships/media" Target="../media/media8.mp4"/><Relationship Id="rId2" Type="http://schemas.openxmlformats.org/officeDocument/2006/relationships/video" Target="../media/media8.mp4"/></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microsoft.com/office/2007/relationships/media" Target="../media/media2.mp4"/><Relationship Id="rId4" Type="http://schemas.openxmlformats.org/officeDocument/2006/relationships/video" Target="../media/media2.mp4"/><Relationship Id="rId5" Type="http://schemas.microsoft.com/office/2007/relationships/media" Target="../media/media3.mp4"/><Relationship Id="rId6" Type="http://schemas.openxmlformats.org/officeDocument/2006/relationships/video" Target="../media/media3.mp4"/><Relationship Id="rId7" Type="http://schemas.openxmlformats.org/officeDocument/2006/relationships/slideLayout" Target="../slideLayouts/slideLayout72.xml"/><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4F91D8B-3D2D-4DA8-AF16-61BC4BACADFD}" type="slidenum">
              <a:rPr lang="en-GB" smtClean="0"/>
              <a:pPr/>
              <a:t>1</a:t>
            </a:fld>
            <a:endParaRPr lang="en-GB" dirty="0"/>
          </a:p>
        </p:txBody>
      </p:sp>
      <p:pic>
        <p:nvPicPr>
          <p:cNvPr id="5" name="Picture 4" descr="Screen Shot 2017-10-04 at 1.40.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6732"/>
          </a:xfrm>
          <a:prstGeom prst="rect">
            <a:avLst/>
          </a:prstGeom>
        </p:spPr>
      </p:pic>
    </p:spTree>
    <p:extLst>
      <p:ext uri="{BB962C8B-B14F-4D97-AF65-F5344CB8AC3E}">
        <p14:creationId xmlns:p14="http://schemas.microsoft.com/office/powerpoint/2010/main" val="2839880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4F91D8B-3D2D-4DA8-AF16-61BC4BACADFD}" type="slidenum">
              <a:rPr lang="en-GB" smtClean="0"/>
              <a:pPr/>
              <a:t>10</a:t>
            </a:fld>
            <a:endParaRPr lang="en-GB" dirty="0"/>
          </a:p>
        </p:txBody>
      </p:sp>
      <p:pic>
        <p:nvPicPr>
          <p:cNvPr id="3" name="Picture 2" descr="Screen Shot 2017-10-04 at 1.58.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66112" cy="6858000"/>
          </a:xfrm>
          <a:prstGeom prst="rect">
            <a:avLst/>
          </a:prstGeom>
        </p:spPr>
      </p:pic>
    </p:spTree>
    <p:extLst>
      <p:ext uri="{BB962C8B-B14F-4D97-AF65-F5344CB8AC3E}">
        <p14:creationId xmlns:p14="http://schemas.microsoft.com/office/powerpoint/2010/main" val="3001180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4F91D8B-3D2D-4DA8-AF16-61BC4BACADFD}" type="slidenum">
              <a:rPr lang="en-GB" smtClean="0"/>
              <a:pPr/>
              <a:t>11</a:t>
            </a:fld>
            <a:endParaRPr lang="en-GB" dirty="0"/>
          </a:p>
        </p:txBody>
      </p:sp>
      <p:pic>
        <p:nvPicPr>
          <p:cNvPr id="3" name="Picture 2" descr="Screen Shot 2017-10-04 at 1.59.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1032"/>
          </a:xfrm>
          <a:prstGeom prst="rect">
            <a:avLst/>
          </a:prstGeom>
        </p:spPr>
      </p:pic>
    </p:spTree>
    <p:extLst>
      <p:ext uri="{BB962C8B-B14F-4D97-AF65-F5344CB8AC3E}">
        <p14:creationId xmlns:p14="http://schemas.microsoft.com/office/powerpoint/2010/main" val="1189759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4F91D8B-3D2D-4DA8-AF16-61BC4BACADFD}" type="slidenum">
              <a:rPr lang="en-GB" smtClean="0"/>
              <a:pPr/>
              <a:t>12</a:t>
            </a:fld>
            <a:endParaRPr lang="en-GB" dirty="0"/>
          </a:p>
        </p:txBody>
      </p:sp>
      <p:pic>
        <p:nvPicPr>
          <p:cNvPr id="4" name="Picture 3" descr="Screen Shot 2017-10-04 at 2.01.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4109" cy="6858000"/>
          </a:xfrm>
          <a:prstGeom prst="rect">
            <a:avLst/>
          </a:prstGeom>
        </p:spPr>
      </p:pic>
    </p:spTree>
    <p:extLst>
      <p:ext uri="{BB962C8B-B14F-4D97-AF65-F5344CB8AC3E}">
        <p14:creationId xmlns:p14="http://schemas.microsoft.com/office/powerpoint/2010/main" val="1727239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4F91D8B-3D2D-4DA8-AF16-61BC4BACADFD}" type="slidenum">
              <a:rPr lang="en-GB" smtClean="0"/>
              <a:pPr/>
              <a:t>13</a:t>
            </a:fld>
            <a:endParaRPr lang="en-GB" dirty="0"/>
          </a:p>
        </p:txBody>
      </p:sp>
      <p:pic>
        <p:nvPicPr>
          <p:cNvPr id="4" name="Picture 3" descr="Screen Shot 2017-10-04 at 3.05.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19"/>
            <a:ext cx="12192000" cy="6870319"/>
          </a:xfrm>
          <a:prstGeom prst="rect">
            <a:avLst/>
          </a:prstGeom>
        </p:spPr>
      </p:pic>
    </p:spTree>
    <p:extLst>
      <p:ext uri="{BB962C8B-B14F-4D97-AF65-F5344CB8AC3E}">
        <p14:creationId xmlns:p14="http://schemas.microsoft.com/office/powerpoint/2010/main" val="1189759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4F91D8B-3D2D-4DA8-AF16-61BC4BACADFD}" type="slidenum">
              <a:rPr lang="en-GB" smtClean="0"/>
              <a:pPr/>
              <a:t>14</a:t>
            </a:fld>
            <a:endParaRPr lang="en-GB" dirty="0"/>
          </a:p>
        </p:txBody>
      </p:sp>
      <p:pic>
        <p:nvPicPr>
          <p:cNvPr id="3" name="Picture 2" descr="Screen Shot 2017-10-04 at 3.06.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0"/>
            <a:ext cx="12192000" cy="6856240"/>
          </a:xfrm>
          <a:prstGeom prst="rect">
            <a:avLst/>
          </a:prstGeom>
        </p:spPr>
      </p:pic>
    </p:spTree>
    <p:extLst>
      <p:ext uri="{BB962C8B-B14F-4D97-AF65-F5344CB8AC3E}">
        <p14:creationId xmlns:p14="http://schemas.microsoft.com/office/powerpoint/2010/main" val="2577637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4F91D8B-3D2D-4DA8-AF16-61BC4BACADFD}" type="slidenum">
              <a:rPr lang="en-GB" smtClean="0"/>
              <a:pPr/>
              <a:t>15</a:t>
            </a:fld>
            <a:endParaRPr lang="en-GB" dirty="0"/>
          </a:p>
        </p:txBody>
      </p:sp>
      <p:pic>
        <p:nvPicPr>
          <p:cNvPr id="3" name="Picture 2" descr="Screen Shot 2017-10-04 at 3.06.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4397"/>
          </a:xfrm>
          <a:prstGeom prst="rect">
            <a:avLst/>
          </a:prstGeom>
        </p:spPr>
      </p:pic>
    </p:spTree>
    <p:extLst>
      <p:ext uri="{BB962C8B-B14F-4D97-AF65-F5344CB8AC3E}">
        <p14:creationId xmlns:p14="http://schemas.microsoft.com/office/powerpoint/2010/main" val="2577637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10-04 at 3.07.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756"/>
            <a:ext cx="12192000" cy="6848332"/>
          </a:xfrm>
          <a:prstGeom prst="rect">
            <a:avLst/>
          </a:prstGeom>
        </p:spPr>
      </p:pic>
    </p:spTree>
    <p:extLst>
      <p:ext uri="{BB962C8B-B14F-4D97-AF65-F5344CB8AC3E}">
        <p14:creationId xmlns:p14="http://schemas.microsoft.com/office/powerpoint/2010/main" val="1097885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89701" y="6517957"/>
            <a:ext cx="381000" cy="340043"/>
          </a:xfrm>
          <a:prstGeom prst="rect">
            <a:avLst/>
          </a:prstGeom>
        </p:spPr>
        <p:txBody>
          <a:bodyPr/>
          <a:lstStyle/>
          <a:p>
            <a:fld id="{E4F91D8B-3D2D-4DA8-AF16-61BC4BACADFD}" type="slidenum">
              <a:rPr lang="en-GB" smtClean="0"/>
              <a:pPr/>
              <a:t>17</a:t>
            </a:fld>
            <a:endParaRPr lang="en-GB" dirty="0"/>
          </a:p>
        </p:txBody>
      </p:sp>
      <p:pic>
        <p:nvPicPr>
          <p:cNvPr id="3" name="Picture 2" descr="Screen Shot 2017-10-04 at 3.08.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90519"/>
          </a:xfrm>
          <a:prstGeom prst="rect">
            <a:avLst/>
          </a:prstGeom>
        </p:spPr>
      </p:pic>
    </p:spTree>
    <p:extLst>
      <p:ext uri="{BB962C8B-B14F-4D97-AF65-F5344CB8AC3E}">
        <p14:creationId xmlns:p14="http://schemas.microsoft.com/office/powerpoint/2010/main" val="2071318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4F91D8B-3D2D-4DA8-AF16-61BC4BACADFD}" type="slidenum">
              <a:rPr lang="en-GB" smtClean="0"/>
              <a:pPr/>
              <a:t>18</a:t>
            </a:fld>
            <a:endParaRPr lang="en-GB" dirty="0"/>
          </a:p>
        </p:txBody>
      </p:sp>
      <p:pic>
        <p:nvPicPr>
          <p:cNvPr id="3" name="Picture 2" descr="Screen Shot 2017-10-04 at 3.10.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0072"/>
          </a:xfrm>
          <a:prstGeom prst="rect">
            <a:avLst/>
          </a:prstGeom>
        </p:spPr>
      </p:pic>
    </p:spTree>
    <p:extLst>
      <p:ext uri="{BB962C8B-B14F-4D97-AF65-F5344CB8AC3E}">
        <p14:creationId xmlns:p14="http://schemas.microsoft.com/office/powerpoint/2010/main" val="2577637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4F91D8B-3D2D-4DA8-AF16-61BC4BACADFD}" type="slidenum">
              <a:rPr>
                <a:solidFill>
                  <a:srgbClr val="727983"/>
                </a:solidFill>
              </a:rPr>
              <a:pPr/>
              <a:t>19</a:t>
            </a:fld>
            <a:endParaRPr dirty="0">
              <a:solidFill>
                <a:srgbClr val="727983"/>
              </a:solidFill>
            </a:endParaRPr>
          </a:p>
        </p:txBody>
      </p:sp>
      <p:pic>
        <p:nvPicPr>
          <p:cNvPr id="3" name="Picture 2" descr="Screen Shot 2017-10-04 at 3.10.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19"/>
            <a:ext cx="12192000" cy="6870319"/>
          </a:xfrm>
          <a:prstGeom prst="rect">
            <a:avLst/>
          </a:prstGeom>
        </p:spPr>
      </p:pic>
    </p:spTree>
    <p:extLst>
      <p:ext uri="{BB962C8B-B14F-4D97-AF65-F5344CB8AC3E}">
        <p14:creationId xmlns:p14="http://schemas.microsoft.com/office/powerpoint/2010/main" val="3767414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4F91D8B-3D2D-4DA8-AF16-61BC4BACADFD}" type="slidenum">
              <a:rPr lang="en-GB" smtClean="0"/>
              <a:pPr/>
              <a:t>2</a:t>
            </a:fld>
            <a:endParaRPr lang="en-GB" dirty="0"/>
          </a:p>
        </p:txBody>
      </p:sp>
      <p:pic>
        <p:nvPicPr>
          <p:cNvPr id="3" name="Picture 2" descr="Screen Shot 2017-10-04 at 1.40.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6732"/>
          </a:xfrm>
          <a:prstGeom prst="rect">
            <a:avLst/>
          </a:prstGeom>
        </p:spPr>
      </p:pic>
    </p:spTree>
    <p:extLst>
      <p:ext uri="{BB962C8B-B14F-4D97-AF65-F5344CB8AC3E}">
        <p14:creationId xmlns:p14="http://schemas.microsoft.com/office/powerpoint/2010/main" val="2473278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PRIVACY </a:t>
            </a:r>
            <a:r>
              <a:rPr lang="en-GB" dirty="0"/>
              <a:t>POLICY COMMUNICATIONS</a:t>
            </a:r>
          </a:p>
        </p:txBody>
      </p:sp>
      <p:sp>
        <p:nvSpPr>
          <p:cNvPr id="6" name="Text Placeholder 5"/>
          <p:cNvSpPr>
            <a:spLocks noGrp="1"/>
          </p:cNvSpPr>
          <p:nvPr>
            <p:ph type="body" sz="quarter" idx="10"/>
          </p:nvPr>
        </p:nvSpPr>
        <p:spPr>
          <a:xfrm>
            <a:off x="609358" y="668221"/>
            <a:ext cx="5867642" cy="1084379"/>
          </a:xfrm>
        </p:spPr>
        <p:txBody>
          <a:bodyPr>
            <a:normAutofit/>
          </a:bodyPr>
          <a:lstStyle/>
          <a:p>
            <a:r>
              <a:rPr lang="en-GB" dirty="0"/>
              <a:t>Privacy policies should be concise, easy to find, and in plain language. </a:t>
            </a:r>
          </a:p>
        </p:txBody>
      </p:sp>
      <p:graphicFrame>
        <p:nvGraphicFramePr>
          <p:cNvPr id="22" name="Table 21"/>
          <p:cNvGraphicFramePr>
            <a:graphicFrameLocks noGrp="1"/>
          </p:cNvGraphicFramePr>
          <p:nvPr>
            <p:extLst>
              <p:ext uri="{D42A27DB-BD31-4B8C-83A1-F6EECF244321}">
                <p14:modId xmlns:p14="http://schemas.microsoft.com/office/powerpoint/2010/main" val="60235415"/>
              </p:ext>
            </p:extLst>
          </p:nvPr>
        </p:nvGraphicFramePr>
        <p:xfrm>
          <a:off x="609358" y="4450239"/>
          <a:ext cx="3276842" cy="2011680"/>
        </p:xfrm>
        <a:graphic>
          <a:graphicData uri="http://schemas.openxmlformats.org/drawingml/2006/table">
            <a:tbl>
              <a:tblPr firstRow="1" bandRow="1">
                <a:tableStyleId>{5C22544A-7EE6-4342-B048-85BDC9FD1C3A}</a:tableStyleId>
              </a:tblPr>
              <a:tblGrid>
                <a:gridCol w="3276842">
                  <a:extLst>
                    <a:ext uri="{9D8B030D-6E8A-4147-A177-3AD203B41FA5}">
                      <a16:colId xmlns="" xmlns:a16="http://schemas.microsoft.com/office/drawing/2014/main" val="3459023282"/>
                    </a:ext>
                  </a:extLst>
                </a:gridCol>
              </a:tblGrid>
              <a:tr h="370840">
                <a:tc>
                  <a:txBody>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accent1"/>
                          </a:solidFill>
                          <a:effectLst/>
                          <a:uLnTx/>
                          <a:uFillTx/>
                          <a:latin typeface="+mn-lt"/>
                          <a:ea typeface="+mn-ea"/>
                          <a:cs typeface="+mn-cs"/>
                        </a:rPr>
                        <a:t>I think apps should make sure that their privacy policy is easy to find and easy to understand, and that they should be open about how they're going to use your data. We do need to be aware of what people's data is being used for.</a:t>
                      </a:r>
                    </a:p>
                    <a:p>
                      <a:pPr marL="0" marR="0" lvl="0" indent="0" algn="r" defTabSz="914400" rtl="0" eaLnBrk="1" fontAlgn="auto" latinLnBrk="0" hangingPunct="1">
                        <a:lnSpc>
                          <a:spcPts val="24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accent1"/>
                          </a:solidFill>
                          <a:effectLst/>
                          <a:uLnTx/>
                          <a:uFillTx/>
                          <a:latin typeface="+mn-lt"/>
                          <a:ea typeface="+mn-ea"/>
                          <a:cs typeface="+mn-cs"/>
                        </a:rPr>
                        <a:t>- 29, Female, Social media app</a:t>
                      </a:r>
                    </a:p>
                  </a:txBody>
                  <a:tcPr marL="0" marR="0" marT="91440" marB="91440">
                    <a:lnT w="6350" cap="flat" cmpd="sng" algn="ctr">
                      <a:solidFill>
                        <a:schemeClr val="accent4">
                          <a:lumMod val="60000"/>
                          <a:lumOff val="40000"/>
                        </a:schemeClr>
                      </a:solidFill>
                      <a:prstDash val="solid"/>
                      <a:round/>
                      <a:headEnd type="none" w="med" len="med"/>
                      <a:tailEnd type="none" w="med" len="med"/>
                    </a:lnT>
                    <a:lnB w="6350" cap="flat" cmpd="sng" algn="ctr">
                      <a:solidFill>
                        <a:schemeClr val="accent4">
                          <a:lumMod val="60000"/>
                          <a:lumOff val="40000"/>
                        </a:schemeClr>
                      </a:solidFill>
                      <a:prstDash val="solid"/>
                      <a:round/>
                      <a:headEnd type="none" w="med" len="med"/>
                      <a:tailEnd type="none" w="med" len="med"/>
                    </a:lnB>
                    <a:noFill/>
                  </a:tcPr>
                </a:tc>
                <a:extLst>
                  <a:ext uri="{0D108BD9-81ED-4DB2-BD59-A6C34878D82A}">
                    <a16:rowId xmlns="" xmlns:a16="http://schemas.microsoft.com/office/drawing/2014/main" val="2010476244"/>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876343550"/>
              </p:ext>
            </p:extLst>
          </p:nvPr>
        </p:nvGraphicFramePr>
        <p:xfrm>
          <a:off x="4457458" y="4427220"/>
          <a:ext cx="3276842" cy="2011680"/>
        </p:xfrm>
        <a:graphic>
          <a:graphicData uri="http://schemas.openxmlformats.org/drawingml/2006/table">
            <a:tbl>
              <a:tblPr firstRow="1" bandRow="1">
                <a:tableStyleId>{5C22544A-7EE6-4342-B048-85BDC9FD1C3A}</a:tableStyleId>
              </a:tblPr>
              <a:tblGrid>
                <a:gridCol w="3276842">
                  <a:extLst>
                    <a:ext uri="{9D8B030D-6E8A-4147-A177-3AD203B41FA5}">
                      <a16:colId xmlns="" xmlns:a16="http://schemas.microsoft.com/office/drawing/2014/main" val="3459023282"/>
                    </a:ext>
                  </a:extLst>
                </a:gridCol>
              </a:tblGrid>
              <a:tr h="370840">
                <a:tc>
                  <a:txBody>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accent1"/>
                          </a:solidFill>
                          <a:effectLst/>
                          <a:uLnTx/>
                          <a:uFillTx/>
                          <a:latin typeface="+mn-lt"/>
                          <a:ea typeface="+mn-ea"/>
                          <a:cs typeface="+mn-cs"/>
                        </a:rPr>
                        <a:t>I think is really important that companies use plain English to tell what they're going to do with the data that you share with them, and also exactly what things you can opt in and out of, so that you all know exactly where you stand with each other.</a:t>
                      </a:r>
                    </a:p>
                    <a:p>
                      <a:pPr marL="0" marR="0" lvl="0" indent="0" algn="r" defTabSz="914400" rtl="0" eaLnBrk="1" fontAlgn="auto" latinLnBrk="0" hangingPunct="1">
                        <a:lnSpc>
                          <a:spcPts val="24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accent1"/>
                          </a:solidFill>
                          <a:effectLst/>
                          <a:uLnTx/>
                          <a:uFillTx/>
                          <a:latin typeface="+mn-lt"/>
                          <a:ea typeface="+mn-ea"/>
                          <a:cs typeface="+mn-cs"/>
                        </a:rPr>
                        <a:t>- 48, Male, Social media app</a:t>
                      </a:r>
                    </a:p>
                  </a:txBody>
                  <a:tcPr marL="0" marR="0" marT="91440" marB="91440">
                    <a:lnT w="6350" cap="flat" cmpd="sng" algn="ctr">
                      <a:solidFill>
                        <a:schemeClr val="accent4">
                          <a:lumMod val="60000"/>
                          <a:lumOff val="40000"/>
                        </a:schemeClr>
                      </a:solidFill>
                      <a:prstDash val="solid"/>
                      <a:round/>
                      <a:headEnd type="none" w="med" len="med"/>
                      <a:tailEnd type="none" w="med" len="med"/>
                    </a:lnT>
                    <a:lnB w="6350" cap="flat" cmpd="sng" algn="ctr">
                      <a:solidFill>
                        <a:schemeClr val="accent4">
                          <a:lumMod val="60000"/>
                          <a:lumOff val="40000"/>
                        </a:schemeClr>
                      </a:solidFill>
                      <a:prstDash val="solid"/>
                      <a:round/>
                      <a:headEnd type="none" w="med" len="med"/>
                      <a:tailEnd type="none" w="med" len="med"/>
                    </a:lnB>
                    <a:noFill/>
                  </a:tcPr>
                </a:tc>
                <a:extLst>
                  <a:ext uri="{0D108BD9-81ED-4DB2-BD59-A6C34878D82A}">
                    <a16:rowId xmlns="" xmlns:a16="http://schemas.microsoft.com/office/drawing/2014/main" val="2010476244"/>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2394639241"/>
              </p:ext>
            </p:extLst>
          </p:nvPr>
        </p:nvGraphicFramePr>
        <p:xfrm>
          <a:off x="8305558" y="4427220"/>
          <a:ext cx="3276842" cy="2011680"/>
        </p:xfrm>
        <a:graphic>
          <a:graphicData uri="http://schemas.openxmlformats.org/drawingml/2006/table">
            <a:tbl>
              <a:tblPr firstRow="1" bandRow="1">
                <a:tableStyleId>{5C22544A-7EE6-4342-B048-85BDC9FD1C3A}</a:tableStyleId>
              </a:tblPr>
              <a:tblGrid>
                <a:gridCol w="3276842">
                  <a:extLst>
                    <a:ext uri="{9D8B030D-6E8A-4147-A177-3AD203B41FA5}">
                      <a16:colId xmlns="" xmlns:a16="http://schemas.microsoft.com/office/drawing/2014/main" val="3459023282"/>
                    </a:ext>
                  </a:extLst>
                </a:gridCol>
              </a:tblGrid>
              <a:tr h="370840">
                <a:tc>
                  <a:txBody>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accent1"/>
                          </a:solidFill>
                          <a:effectLst/>
                          <a:uLnTx/>
                          <a:uFillTx/>
                          <a:latin typeface="+mn-lt"/>
                          <a:ea typeface="+mn-ea"/>
                          <a:cs typeface="+mn-cs"/>
                        </a:rPr>
                        <a:t>I think that any new app that I use should have a bullet point process that when you install it, including what information they collect and how would they distribute it, whether they sell it to third parties, giving me a chance to opt out…</a:t>
                      </a:r>
                    </a:p>
                    <a:p>
                      <a:pPr marL="0" marR="0" lvl="0" indent="0" algn="r" defTabSz="914400" rtl="0" eaLnBrk="1" fontAlgn="auto" latinLnBrk="0" hangingPunct="1">
                        <a:lnSpc>
                          <a:spcPts val="24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accent1"/>
                          </a:solidFill>
                          <a:effectLst/>
                          <a:uLnTx/>
                          <a:uFillTx/>
                          <a:latin typeface="+mn-lt"/>
                          <a:ea typeface="+mn-ea"/>
                          <a:cs typeface="+mn-cs"/>
                        </a:rPr>
                        <a:t>- 34, Male, Social media app</a:t>
                      </a:r>
                    </a:p>
                  </a:txBody>
                  <a:tcPr marL="0" marR="0" marT="91440" marB="91440">
                    <a:lnT w="6350" cap="flat" cmpd="sng" algn="ctr">
                      <a:solidFill>
                        <a:schemeClr val="accent4">
                          <a:lumMod val="60000"/>
                          <a:lumOff val="40000"/>
                        </a:schemeClr>
                      </a:solidFill>
                      <a:prstDash val="solid"/>
                      <a:round/>
                      <a:headEnd type="none" w="med" len="med"/>
                      <a:tailEnd type="none" w="med" len="med"/>
                    </a:lnT>
                    <a:lnB w="6350" cap="flat" cmpd="sng" algn="ctr">
                      <a:solidFill>
                        <a:schemeClr val="accent4">
                          <a:lumMod val="60000"/>
                          <a:lumOff val="40000"/>
                        </a:schemeClr>
                      </a:solidFill>
                      <a:prstDash val="solid"/>
                      <a:round/>
                      <a:headEnd type="none" w="med" len="med"/>
                      <a:tailEnd type="none" w="med" len="med"/>
                    </a:lnB>
                    <a:noFill/>
                  </a:tcPr>
                </a:tc>
                <a:extLst>
                  <a:ext uri="{0D108BD9-81ED-4DB2-BD59-A6C34878D82A}">
                    <a16:rowId xmlns="" xmlns:a16="http://schemas.microsoft.com/office/drawing/2014/main" val="2010476244"/>
                  </a:ext>
                </a:extLst>
              </a:tr>
            </a:tbl>
          </a:graphicData>
        </a:graphic>
      </p:graphicFrame>
      <p:pic>
        <p:nvPicPr>
          <p:cNvPr id="2" name="Response 884226">
            <a:hlinkClick r:id="" action="ppaction://media"/>
            <a:extLst>
              <a:ext uri="{FF2B5EF4-FFF2-40B4-BE49-F238E27FC236}">
                <a16:creationId xmlns="" xmlns:a16="http://schemas.microsoft.com/office/drawing/2014/main" id="{A0A05712-8144-4717-9067-679B184D9C0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44998" y="2036832"/>
            <a:ext cx="2805561" cy="2041825"/>
          </a:xfrm>
          <a:prstGeom prst="rect">
            <a:avLst/>
          </a:prstGeom>
        </p:spPr>
      </p:pic>
      <p:pic>
        <p:nvPicPr>
          <p:cNvPr id="3" name="Response 884205">
            <a:hlinkClick r:id="" action="ppaction://media"/>
            <a:extLst>
              <a:ext uri="{FF2B5EF4-FFF2-40B4-BE49-F238E27FC236}">
                <a16:creationId xmlns="" xmlns:a16="http://schemas.microsoft.com/office/drawing/2014/main" id="{B8EF9D59-2A82-45A3-AE87-6B6AF9E2CEAE}"/>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604199" y="2043609"/>
            <a:ext cx="2983360" cy="2028270"/>
          </a:xfrm>
          <a:prstGeom prst="rect">
            <a:avLst/>
          </a:prstGeom>
        </p:spPr>
      </p:pic>
      <p:pic>
        <p:nvPicPr>
          <p:cNvPr id="4" name="Response 884194">
            <a:hlinkClick r:id="" action="ppaction://media"/>
            <a:extLst>
              <a:ext uri="{FF2B5EF4-FFF2-40B4-BE49-F238E27FC236}">
                <a16:creationId xmlns="" xmlns:a16="http://schemas.microsoft.com/office/drawing/2014/main" id="{DBBEE524-B310-44FD-B613-24590DB6F2C6}"/>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8541199" y="1995019"/>
            <a:ext cx="2895600" cy="2125450"/>
          </a:xfrm>
          <a:prstGeom prst="rect">
            <a:avLst/>
          </a:prstGeom>
        </p:spPr>
      </p:pic>
    </p:spTree>
    <p:extLst>
      <p:ext uri="{BB962C8B-B14F-4D97-AF65-F5344CB8AC3E}">
        <p14:creationId xmlns:p14="http://schemas.microsoft.com/office/powerpoint/2010/main" val="417671013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p:cMediaNode vol="80000">
                <p:cTn id="19"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4F91D8B-3D2D-4DA8-AF16-61BC4BACADFD}" type="slidenum">
              <a:rPr lang="en-GB" smtClean="0"/>
              <a:pPr/>
              <a:t>21</a:t>
            </a:fld>
            <a:endParaRPr lang="en-GB" dirty="0"/>
          </a:p>
        </p:txBody>
      </p:sp>
      <p:pic>
        <p:nvPicPr>
          <p:cNvPr id="3" name="Picture 2" descr="Screen Shot 2017-10-04 at 3.11.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78261"/>
          </a:xfrm>
          <a:prstGeom prst="rect">
            <a:avLst/>
          </a:prstGeom>
        </p:spPr>
      </p:pic>
    </p:spTree>
    <p:extLst>
      <p:ext uri="{BB962C8B-B14F-4D97-AF65-F5344CB8AC3E}">
        <p14:creationId xmlns:p14="http://schemas.microsoft.com/office/powerpoint/2010/main" val="3767414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4F91D8B-3D2D-4DA8-AF16-61BC4BACADFD}" type="slidenum">
              <a:rPr lang="en-GB" smtClean="0"/>
              <a:pPr/>
              <a:t>22</a:t>
            </a:fld>
            <a:endParaRPr lang="en-GB" dirty="0"/>
          </a:p>
        </p:txBody>
      </p:sp>
      <p:pic>
        <p:nvPicPr>
          <p:cNvPr id="4" name="Picture 3" descr="Screen Shot 2017-10-04 at 3.12.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7414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dirty="0"/>
              <a:t>appendix</a:t>
            </a:r>
            <a:endParaRPr lang="en-GB" dirty="0"/>
          </a:p>
        </p:txBody>
      </p:sp>
      <p:sp>
        <p:nvSpPr>
          <p:cNvPr id="2" name="Slide Number Placeholder 1"/>
          <p:cNvSpPr>
            <a:spLocks noGrp="1"/>
          </p:cNvSpPr>
          <p:nvPr>
            <p:ph type="sldNum" sz="quarter" idx="12"/>
          </p:nvPr>
        </p:nvSpPr>
        <p:spPr/>
        <p:txBody>
          <a:bodyPr/>
          <a:lstStyle/>
          <a:p>
            <a:fld id="{E4F91D8B-3D2D-4DA8-AF16-61BC4BACADFD}" type="slidenum">
              <a:rPr>
                <a:solidFill>
                  <a:srgbClr val="727983"/>
                </a:solidFill>
              </a:rPr>
              <a:pPr/>
              <a:t>23</a:t>
            </a:fld>
            <a:endParaRPr dirty="0">
              <a:solidFill>
                <a:srgbClr val="727983"/>
              </a:solidFill>
            </a:endParaRPr>
          </a:p>
        </p:txBody>
      </p:sp>
    </p:spTree>
    <p:extLst>
      <p:ext uri="{BB962C8B-B14F-4D97-AF65-F5344CB8AC3E}">
        <p14:creationId xmlns:p14="http://schemas.microsoft.com/office/powerpoint/2010/main" val="2371833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 HIGHLIGHT REEL, DATA PERCEPTIONS </a:t>
            </a:r>
            <a:endParaRPr lang="en-US" dirty="0"/>
          </a:p>
        </p:txBody>
      </p:sp>
      <p:pic>
        <p:nvPicPr>
          <p:cNvPr id="3" name="Marketing Reel 1 Showree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0" y="1219200"/>
            <a:ext cx="6096000" cy="4572000"/>
          </a:xfrm>
          <a:prstGeom prst="rect">
            <a:avLst/>
          </a:prstGeom>
          <a:blipFill rotWithShape="1">
            <a:blip r:embed="rId5"/>
            <a:stretch>
              <a:fillRect/>
            </a:stretch>
          </a:blipFill>
        </p:spPr>
      </p:pic>
    </p:spTree>
    <p:extLst>
      <p:ext uri="{BB962C8B-B14F-4D97-AF65-F5344CB8AC3E}">
        <p14:creationId xmlns:p14="http://schemas.microsoft.com/office/powerpoint/2010/main" val="272595952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 HIGHLIGHT REEL, PRIVACY POLICY COMMUNICATIONS</a:t>
            </a:r>
            <a:endParaRPr lang="en-US" dirty="0"/>
          </a:p>
        </p:txBody>
      </p:sp>
      <p:pic>
        <p:nvPicPr>
          <p:cNvPr id="4" name="Marketing Reel 2 Showreel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19400" y="1066800"/>
            <a:ext cx="6248400" cy="4686300"/>
          </a:xfrm>
          <a:prstGeom prst="rect">
            <a:avLst/>
          </a:prstGeom>
          <a:blipFill rotWithShape="1">
            <a:blip r:embed="rId5"/>
            <a:stretch>
              <a:fillRect/>
            </a:stretch>
          </a:blipFill>
        </p:spPr>
      </p:pic>
    </p:spTree>
    <p:extLst>
      <p:ext uri="{BB962C8B-B14F-4D97-AF65-F5344CB8AC3E}">
        <p14:creationId xmlns:p14="http://schemas.microsoft.com/office/powerpoint/2010/main" val="152303667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10-04 at 3.12.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6" y="0"/>
            <a:ext cx="12183533" cy="6893685"/>
          </a:xfrm>
          <a:prstGeom prst="rect">
            <a:avLst/>
          </a:prstGeom>
        </p:spPr>
      </p:pic>
    </p:spTree>
    <p:extLst>
      <p:ext uri="{BB962C8B-B14F-4D97-AF65-F5344CB8AC3E}">
        <p14:creationId xmlns:p14="http://schemas.microsoft.com/office/powerpoint/2010/main" val="37674142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10-04 at 3.13.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70319"/>
          </a:xfrm>
          <a:prstGeom prst="rect">
            <a:avLst/>
          </a:prstGeom>
        </p:spPr>
      </p:pic>
    </p:spTree>
    <p:extLst>
      <p:ext uri="{BB962C8B-B14F-4D97-AF65-F5344CB8AC3E}">
        <p14:creationId xmlns:p14="http://schemas.microsoft.com/office/powerpoint/2010/main" val="3237403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4F91D8B-3D2D-4DA8-AF16-61BC4BACADFD}" type="slidenum">
              <a:rPr lang="en-GB" smtClean="0"/>
              <a:pPr/>
              <a:t>3</a:t>
            </a:fld>
            <a:endParaRPr lang="en-GB" dirty="0"/>
          </a:p>
        </p:txBody>
      </p:sp>
      <p:pic>
        <p:nvPicPr>
          <p:cNvPr id="3" name="Picture 2" descr="Screen Shot 2017-10-04 at 1.54.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4109" cy="6858000"/>
          </a:xfrm>
          <a:prstGeom prst="rect">
            <a:avLst/>
          </a:prstGeom>
        </p:spPr>
      </p:pic>
    </p:spTree>
    <p:extLst>
      <p:ext uri="{BB962C8B-B14F-4D97-AF65-F5344CB8AC3E}">
        <p14:creationId xmlns:p14="http://schemas.microsoft.com/office/powerpoint/2010/main" val="2473278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4F91D8B-3D2D-4DA8-AF16-61BC4BACADFD}" type="slidenum">
              <a:rPr lang="en-GB" smtClean="0"/>
              <a:pPr/>
              <a:t>4</a:t>
            </a:fld>
            <a:endParaRPr lang="en-GB" dirty="0"/>
          </a:p>
        </p:txBody>
      </p:sp>
      <p:pic>
        <p:nvPicPr>
          <p:cNvPr id="4" name="Picture 3" descr="Screen Shot 2017-10-04 at 3.32.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44"/>
            <a:ext cx="12192000" cy="6868344"/>
          </a:xfrm>
          <a:prstGeom prst="rect">
            <a:avLst/>
          </a:prstGeom>
        </p:spPr>
      </p:pic>
    </p:spTree>
    <p:extLst>
      <p:ext uri="{BB962C8B-B14F-4D97-AF65-F5344CB8AC3E}">
        <p14:creationId xmlns:p14="http://schemas.microsoft.com/office/powerpoint/2010/main" val="2473278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en-US" dirty="0"/>
              <a:t>Executive Summary</a:t>
            </a:r>
            <a:endParaRPr lang="en-GB" dirty="0"/>
          </a:p>
        </p:txBody>
      </p:sp>
      <p:sp>
        <p:nvSpPr>
          <p:cNvPr id="2" name="Slide Number Placeholder 1"/>
          <p:cNvSpPr>
            <a:spLocks noGrp="1"/>
          </p:cNvSpPr>
          <p:nvPr>
            <p:ph type="sldNum" sz="quarter" idx="12"/>
          </p:nvPr>
        </p:nvSpPr>
        <p:spPr/>
        <p:txBody>
          <a:bodyPr/>
          <a:lstStyle/>
          <a:p>
            <a:fld id="{E4F91D8B-3D2D-4DA8-AF16-61BC4BACADFD}" type="slidenum">
              <a:rPr lang="en-GB" smtClean="0"/>
              <a:pPr/>
              <a:t>5</a:t>
            </a:fld>
            <a:endParaRPr lang="en-GB" dirty="0"/>
          </a:p>
        </p:txBody>
      </p:sp>
    </p:spTree>
    <p:extLst>
      <p:ext uri="{BB962C8B-B14F-4D97-AF65-F5344CB8AC3E}">
        <p14:creationId xmlns:p14="http://schemas.microsoft.com/office/powerpoint/2010/main" val="1861651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4F91D8B-3D2D-4DA8-AF16-61BC4BACADFD}" type="slidenum">
              <a:rPr lang="en-GB" smtClean="0"/>
              <a:pPr/>
              <a:t>6</a:t>
            </a:fld>
            <a:endParaRPr lang="en-GB" dirty="0"/>
          </a:p>
        </p:txBody>
      </p:sp>
      <p:pic>
        <p:nvPicPr>
          <p:cNvPr id="3" name="Picture 2" descr="Screen Shot 2017-10-24 at 12.45.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58" y="0"/>
            <a:ext cx="12176242" cy="6858000"/>
          </a:xfrm>
          <a:prstGeom prst="rect">
            <a:avLst/>
          </a:prstGeom>
        </p:spPr>
      </p:pic>
    </p:spTree>
    <p:extLst>
      <p:ext uri="{BB962C8B-B14F-4D97-AF65-F5344CB8AC3E}">
        <p14:creationId xmlns:p14="http://schemas.microsoft.com/office/powerpoint/2010/main" val="2473278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p:txBody>
          <a:bodyPr/>
          <a:lstStyle/>
          <a:p>
            <a:r>
              <a:rPr lang="en-US" dirty="0"/>
              <a:t>DETAILED FINDINGS</a:t>
            </a:r>
          </a:p>
        </p:txBody>
      </p:sp>
      <p:sp>
        <p:nvSpPr>
          <p:cNvPr id="2" name="Slide Number Placeholder 1"/>
          <p:cNvSpPr>
            <a:spLocks noGrp="1"/>
          </p:cNvSpPr>
          <p:nvPr>
            <p:ph type="sldNum" sz="quarter" idx="12"/>
          </p:nvPr>
        </p:nvSpPr>
        <p:spPr/>
        <p:txBody>
          <a:bodyPr/>
          <a:lstStyle/>
          <a:p>
            <a:fld id="{E4F91D8B-3D2D-4DA8-AF16-61BC4BACADFD}" type="slidenum">
              <a:rPr lang="en-GB" smtClean="0"/>
              <a:pPr/>
              <a:t>7</a:t>
            </a:fld>
            <a:endParaRPr lang="en-GB" dirty="0"/>
          </a:p>
        </p:txBody>
      </p:sp>
    </p:spTree>
    <p:extLst>
      <p:ext uri="{BB962C8B-B14F-4D97-AF65-F5344CB8AC3E}">
        <p14:creationId xmlns:p14="http://schemas.microsoft.com/office/powerpoint/2010/main" val="1496014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4F91D8B-3D2D-4DA8-AF16-61BC4BACADFD}" type="slidenum">
              <a:rPr lang="en-GB" smtClean="0"/>
              <a:pPr/>
              <a:t>8</a:t>
            </a:fld>
            <a:endParaRPr lang="en-GB" dirty="0"/>
          </a:p>
        </p:txBody>
      </p:sp>
      <p:pic>
        <p:nvPicPr>
          <p:cNvPr id="3" name="Picture 2" descr="Screen Shot 2017-10-04 at 1.56.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58" y="0"/>
            <a:ext cx="12176242" cy="6858000"/>
          </a:xfrm>
          <a:prstGeom prst="rect">
            <a:avLst/>
          </a:prstGeom>
        </p:spPr>
      </p:pic>
    </p:spTree>
    <p:extLst>
      <p:ext uri="{BB962C8B-B14F-4D97-AF65-F5344CB8AC3E}">
        <p14:creationId xmlns:p14="http://schemas.microsoft.com/office/powerpoint/2010/main" val="3001180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DATA PERCEPTIONS </a:t>
            </a:r>
          </a:p>
        </p:txBody>
      </p:sp>
      <p:sp>
        <p:nvSpPr>
          <p:cNvPr id="6" name="Text Placeholder 5"/>
          <p:cNvSpPr>
            <a:spLocks noGrp="1"/>
          </p:cNvSpPr>
          <p:nvPr>
            <p:ph type="body" sz="quarter" idx="10"/>
          </p:nvPr>
        </p:nvSpPr>
        <p:spPr>
          <a:xfrm>
            <a:off x="609358" y="668221"/>
            <a:ext cx="9372842" cy="1084379"/>
          </a:xfrm>
        </p:spPr>
        <p:txBody>
          <a:bodyPr>
            <a:normAutofit/>
          </a:bodyPr>
          <a:lstStyle/>
          <a:p>
            <a:r>
              <a:rPr lang="en-GB" dirty="0"/>
              <a:t>While some respondents are concerned about data collection, others consider this a fact of being online.</a:t>
            </a:r>
          </a:p>
        </p:txBody>
      </p:sp>
      <p:graphicFrame>
        <p:nvGraphicFramePr>
          <p:cNvPr id="22" name="Table 21"/>
          <p:cNvGraphicFramePr>
            <a:graphicFrameLocks noGrp="1"/>
          </p:cNvGraphicFramePr>
          <p:nvPr>
            <p:extLst>
              <p:ext uri="{D42A27DB-BD31-4B8C-83A1-F6EECF244321}">
                <p14:modId xmlns:p14="http://schemas.microsoft.com/office/powerpoint/2010/main" val="1681204097"/>
              </p:ext>
            </p:extLst>
          </p:nvPr>
        </p:nvGraphicFramePr>
        <p:xfrm>
          <a:off x="609358" y="4163352"/>
          <a:ext cx="3276842" cy="2011680"/>
        </p:xfrm>
        <a:graphic>
          <a:graphicData uri="http://schemas.openxmlformats.org/drawingml/2006/table">
            <a:tbl>
              <a:tblPr firstRow="1" bandRow="1">
                <a:tableStyleId>{5C22544A-7EE6-4342-B048-85BDC9FD1C3A}</a:tableStyleId>
              </a:tblPr>
              <a:tblGrid>
                <a:gridCol w="3276842">
                  <a:extLst>
                    <a:ext uri="{9D8B030D-6E8A-4147-A177-3AD203B41FA5}">
                      <a16:colId xmlns="" xmlns:a16="http://schemas.microsoft.com/office/drawing/2014/main" val="3459023282"/>
                    </a:ext>
                  </a:extLst>
                </a:gridCol>
              </a:tblGrid>
              <a:tr h="370840">
                <a:tc>
                  <a:txBody>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accent1"/>
                          </a:solidFill>
                          <a:effectLst/>
                          <a:uLnTx/>
                          <a:uFillTx/>
                          <a:latin typeface="+mn-lt"/>
                          <a:ea typeface="+mn-ea"/>
                          <a:cs typeface="+mn-cs"/>
                        </a:rPr>
                        <a:t>I do not mind sharing some data about myself online if it helps the website to recommend content to me such as news or products that I might want to buy, based on previous things that I've looked at. That's quite helpful and saves me quite a lot of time.</a:t>
                      </a:r>
                    </a:p>
                    <a:p>
                      <a:pPr marL="0" marR="0" lvl="0" indent="0" algn="r" defTabSz="914400" rtl="0" eaLnBrk="1" fontAlgn="auto" latinLnBrk="0" hangingPunct="1">
                        <a:lnSpc>
                          <a:spcPts val="24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accent1"/>
                          </a:solidFill>
                          <a:effectLst/>
                          <a:uLnTx/>
                          <a:uFillTx/>
                          <a:latin typeface="+mn-lt"/>
                          <a:ea typeface="+mn-ea"/>
                          <a:cs typeface="+mn-cs"/>
                        </a:rPr>
                        <a:t>- 24, Male, Gaming app</a:t>
                      </a:r>
                    </a:p>
                  </a:txBody>
                  <a:tcPr marL="0" marR="0" marT="91440" marB="91440">
                    <a:lnT w="6350" cap="flat" cmpd="sng" algn="ctr">
                      <a:solidFill>
                        <a:schemeClr val="accent4">
                          <a:lumMod val="60000"/>
                          <a:lumOff val="40000"/>
                        </a:schemeClr>
                      </a:solidFill>
                      <a:prstDash val="solid"/>
                      <a:round/>
                      <a:headEnd type="none" w="med" len="med"/>
                      <a:tailEnd type="none" w="med" len="med"/>
                    </a:lnT>
                    <a:lnB w="6350" cap="flat" cmpd="sng" algn="ctr">
                      <a:solidFill>
                        <a:schemeClr val="accent4">
                          <a:lumMod val="60000"/>
                          <a:lumOff val="40000"/>
                        </a:schemeClr>
                      </a:solidFill>
                      <a:prstDash val="solid"/>
                      <a:round/>
                      <a:headEnd type="none" w="med" len="med"/>
                      <a:tailEnd type="none" w="med" len="med"/>
                    </a:lnB>
                    <a:noFill/>
                  </a:tcPr>
                </a:tc>
                <a:extLst>
                  <a:ext uri="{0D108BD9-81ED-4DB2-BD59-A6C34878D82A}">
                    <a16:rowId xmlns="" xmlns:a16="http://schemas.microsoft.com/office/drawing/2014/main" val="2010476244"/>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181701535"/>
              </p:ext>
            </p:extLst>
          </p:nvPr>
        </p:nvGraphicFramePr>
        <p:xfrm>
          <a:off x="4457458" y="4140333"/>
          <a:ext cx="3276842" cy="2316480"/>
        </p:xfrm>
        <a:graphic>
          <a:graphicData uri="http://schemas.openxmlformats.org/drawingml/2006/table">
            <a:tbl>
              <a:tblPr firstRow="1" bandRow="1">
                <a:tableStyleId>{5C22544A-7EE6-4342-B048-85BDC9FD1C3A}</a:tableStyleId>
              </a:tblPr>
              <a:tblGrid>
                <a:gridCol w="3276842">
                  <a:extLst>
                    <a:ext uri="{9D8B030D-6E8A-4147-A177-3AD203B41FA5}">
                      <a16:colId xmlns="" xmlns:a16="http://schemas.microsoft.com/office/drawing/2014/main" val="3459023282"/>
                    </a:ext>
                  </a:extLst>
                </a:gridCol>
              </a:tblGrid>
              <a:tr h="2209800">
                <a:tc>
                  <a:txBody>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accent1"/>
                          </a:solidFill>
                          <a:effectLst/>
                          <a:uLnTx/>
                          <a:uFillTx/>
                          <a:latin typeface="+mn-lt"/>
                          <a:ea typeface="+mn-ea"/>
                          <a:cs typeface="+mn-cs"/>
                        </a:rPr>
                        <a:t>Well, I guess I have mixed feelings. On the one hand, if it's used to personalize services I receive, then that's a good thing. On the other hand, there is a great concern that data can be accessed by hackers and could be used for fraudulent purposes or to scam me, so I'm not keen on that, at all. </a:t>
                      </a:r>
                    </a:p>
                    <a:p>
                      <a:pPr marL="0" marR="0" lvl="0" indent="0" algn="r" defTabSz="914400" rtl="0" eaLnBrk="1" fontAlgn="auto" latinLnBrk="0" hangingPunct="1">
                        <a:lnSpc>
                          <a:spcPts val="24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accent1"/>
                          </a:solidFill>
                          <a:effectLst/>
                          <a:uLnTx/>
                          <a:uFillTx/>
                          <a:latin typeface="+mn-lt"/>
                          <a:ea typeface="+mn-ea"/>
                          <a:cs typeface="+mn-cs"/>
                        </a:rPr>
                        <a:t>- 57, Male, Messaging app</a:t>
                      </a:r>
                    </a:p>
                  </a:txBody>
                  <a:tcPr marL="0" marR="0" marT="91440" marB="91440">
                    <a:lnT w="6350" cap="flat" cmpd="sng" algn="ctr">
                      <a:solidFill>
                        <a:schemeClr val="accent4">
                          <a:lumMod val="60000"/>
                          <a:lumOff val="40000"/>
                        </a:schemeClr>
                      </a:solidFill>
                      <a:prstDash val="solid"/>
                      <a:round/>
                      <a:headEnd type="none" w="med" len="med"/>
                      <a:tailEnd type="none" w="med" len="med"/>
                    </a:lnT>
                    <a:lnB w="6350" cap="flat" cmpd="sng" algn="ctr">
                      <a:solidFill>
                        <a:schemeClr val="accent4">
                          <a:lumMod val="60000"/>
                          <a:lumOff val="40000"/>
                        </a:schemeClr>
                      </a:solidFill>
                      <a:prstDash val="solid"/>
                      <a:round/>
                      <a:headEnd type="none" w="med" len="med"/>
                      <a:tailEnd type="none" w="med" len="med"/>
                    </a:lnB>
                    <a:noFill/>
                  </a:tcPr>
                </a:tc>
                <a:extLst>
                  <a:ext uri="{0D108BD9-81ED-4DB2-BD59-A6C34878D82A}">
                    <a16:rowId xmlns="" xmlns:a16="http://schemas.microsoft.com/office/drawing/2014/main" val="2010476244"/>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1759667967"/>
              </p:ext>
            </p:extLst>
          </p:nvPr>
        </p:nvGraphicFramePr>
        <p:xfrm>
          <a:off x="8305558" y="4140333"/>
          <a:ext cx="3276842" cy="2011680"/>
        </p:xfrm>
        <a:graphic>
          <a:graphicData uri="http://schemas.openxmlformats.org/drawingml/2006/table">
            <a:tbl>
              <a:tblPr firstRow="1" bandRow="1">
                <a:tableStyleId>{5C22544A-7EE6-4342-B048-85BDC9FD1C3A}</a:tableStyleId>
              </a:tblPr>
              <a:tblGrid>
                <a:gridCol w="3276842">
                  <a:extLst>
                    <a:ext uri="{9D8B030D-6E8A-4147-A177-3AD203B41FA5}">
                      <a16:colId xmlns="" xmlns:a16="http://schemas.microsoft.com/office/drawing/2014/main" val="3459023282"/>
                    </a:ext>
                  </a:extLst>
                </a:gridCol>
              </a:tblGrid>
              <a:tr h="370840">
                <a:tc>
                  <a:txBody>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accent1"/>
                          </a:solidFill>
                          <a:effectLst/>
                          <a:uLnTx/>
                          <a:uFillTx/>
                          <a:latin typeface="+mn-lt"/>
                          <a:ea typeface="+mn-ea"/>
                          <a:cs typeface="+mn-cs"/>
                        </a:rPr>
                        <a:t>Don't particularly like the idea of companies knowing too much information about myself. Perspective employees can search online, trying to find anything about you. Everything is accessible nowadays… I don't really find it very comfortable.</a:t>
                      </a:r>
                    </a:p>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accent1"/>
                          </a:solidFill>
                          <a:effectLst/>
                          <a:uLnTx/>
                          <a:uFillTx/>
                          <a:latin typeface="+mn-lt"/>
                          <a:ea typeface="+mn-ea"/>
                          <a:cs typeface="+mn-cs"/>
                        </a:rPr>
                        <a:t>- 33, Female, Social media app </a:t>
                      </a:r>
                    </a:p>
                  </a:txBody>
                  <a:tcPr marL="0" marR="0" marT="91440" marB="91440">
                    <a:lnT w="6350" cap="flat" cmpd="sng" algn="ctr">
                      <a:solidFill>
                        <a:schemeClr val="accent4">
                          <a:lumMod val="60000"/>
                          <a:lumOff val="40000"/>
                        </a:schemeClr>
                      </a:solidFill>
                      <a:prstDash val="solid"/>
                      <a:round/>
                      <a:headEnd type="none" w="med" len="med"/>
                      <a:tailEnd type="none" w="med" len="med"/>
                    </a:lnT>
                    <a:lnB w="6350" cap="flat" cmpd="sng" algn="ctr">
                      <a:solidFill>
                        <a:schemeClr val="accent4">
                          <a:lumMod val="60000"/>
                          <a:lumOff val="40000"/>
                        </a:schemeClr>
                      </a:solidFill>
                      <a:prstDash val="solid"/>
                      <a:round/>
                      <a:headEnd type="none" w="med" len="med"/>
                      <a:tailEnd type="none" w="med" len="med"/>
                    </a:lnB>
                    <a:noFill/>
                  </a:tcPr>
                </a:tc>
                <a:extLst>
                  <a:ext uri="{0D108BD9-81ED-4DB2-BD59-A6C34878D82A}">
                    <a16:rowId xmlns="" xmlns:a16="http://schemas.microsoft.com/office/drawing/2014/main" val="2010476244"/>
                  </a:ext>
                </a:extLst>
              </a:tr>
            </a:tbl>
          </a:graphicData>
        </a:graphic>
      </p:graphicFrame>
      <p:pic>
        <p:nvPicPr>
          <p:cNvPr id="2" name="Response 884164">
            <a:hlinkClick r:id="" action="ppaction://media"/>
            <a:extLst>
              <a:ext uri="{FF2B5EF4-FFF2-40B4-BE49-F238E27FC236}">
                <a16:creationId xmlns="" xmlns:a16="http://schemas.microsoft.com/office/drawing/2014/main" id="{28C10CB9-EC1B-4C8E-8AE9-7888BCB80EE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28579" y="1862270"/>
            <a:ext cx="2438400" cy="2125663"/>
          </a:xfrm>
          <a:prstGeom prst="rect">
            <a:avLst/>
          </a:prstGeom>
        </p:spPr>
      </p:pic>
      <p:pic>
        <p:nvPicPr>
          <p:cNvPr id="3" name="International Vid 1 Showreel">
            <a:hlinkClick r:id="" action="ppaction://media"/>
            <a:extLst>
              <a:ext uri="{FF2B5EF4-FFF2-40B4-BE49-F238E27FC236}">
                <a16:creationId xmlns="" xmlns:a16="http://schemas.microsoft.com/office/drawing/2014/main" id="{B79E5E0B-8D1A-4B9E-89EC-1A5830BE983C}"/>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634145" y="1828800"/>
            <a:ext cx="2923467" cy="2192601"/>
          </a:xfrm>
          <a:prstGeom prst="rect">
            <a:avLst/>
          </a:prstGeom>
        </p:spPr>
      </p:pic>
      <p:pic>
        <p:nvPicPr>
          <p:cNvPr id="4" name="Response 884136">
            <a:hlinkClick r:id="" action="ppaction://media"/>
            <a:extLst>
              <a:ext uri="{FF2B5EF4-FFF2-40B4-BE49-F238E27FC236}">
                <a16:creationId xmlns="" xmlns:a16="http://schemas.microsoft.com/office/drawing/2014/main" id="{EA60E8CE-75AB-467D-84F0-665CE9295F5E}"/>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8534400" y="1911497"/>
            <a:ext cx="2812351" cy="2015030"/>
          </a:xfrm>
          <a:prstGeom prst="rect">
            <a:avLst/>
          </a:prstGeom>
        </p:spPr>
      </p:pic>
    </p:spTree>
    <p:extLst>
      <p:ext uri="{BB962C8B-B14F-4D97-AF65-F5344CB8AC3E}">
        <p14:creationId xmlns:p14="http://schemas.microsoft.com/office/powerpoint/2010/main" val="295204301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p:cMediaNode vol="80000">
                <p:cTn id="19" fill="hold" display="0">
                  <p:stCondLst>
                    <p:cond delay="indefinite"/>
                  </p:stCondLst>
                </p:cTn>
                <p:tgtEl>
                  <p:spTgt spid="4"/>
                </p:tgtEl>
              </p:cMediaNode>
            </p:video>
          </p:childTnLst>
        </p:cTn>
      </p:par>
    </p:tnLst>
  </p:timing>
</p:sld>
</file>

<file path=ppt/theme/theme1.xml><?xml version="1.0" encoding="utf-8"?>
<a:theme xmlns:a="http://schemas.openxmlformats.org/drawingml/2006/main" name="GC Title Slides">
  <a:themeElements>
    <a:clrScheme name="GutCheck">
      <a:dk1>
        <a:srgbClr val="000000"/>
      </a:dk1>
      <a:lt1>
        <a:srgbClr val="FFFFFF"/>
      </a:lt1>
      <a:dk2>
        <a:srgbClr val="385665"/>
      </a:dk2>
      <a:lt2>
        <a:srgbClr val="F0D76E"/>
      </a:lt2>
      <a:accent1>
        <a:srgbClr val="DC5A1E"/>
      </a:accent1>
      <a:accent2>
        <a:srgbClr val="3C96C8"/>
      </a:accent2>
      <a:accent3>
        <a:srgbClr val="7DA041"/>
      </a:accent3>
      <a:accent4>
        <a:srgbClr val="727983"/>
      </a:accent4>
      <a:accent5>
        <a:srgbClr val="90CBEB"/>
      </a:accent5>
      <a:accent6>
        <a:srgbClr val="B4D88C"/>
      </a:accent6>
      <a:hlink>
        <a:srgbClr val="3FA5DC"/>
      </a:hlink>
      <a:folHlink>
        <a:srgbClr val="9E321D"/>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effectLst/>
      </a:spPr>
      <a:bodyPr rtlCol="0" anchor="ctr"/>
      <a:lstStyle>
        <a:defPPr algn="ctr">
          <a:defRPr sz="2000" dirty="0">
            <a:latin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000" dirty="0" smtClean="0">
            <a:solidFill>
              <a:srgbClr val="000000"/>
            </a:solidFill>
            <a:latin typeface="Calibri" panose="020F0502020204030204" pitchFamily="34" charset="0"/>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GC Content Main">
  <a:themeElements>
    <a:clrScheme name="GutCheck">
      <a:dk1>
        <a:srgbClr val="000000"/>
      </a:dk1>
      <a:lt1>
        <a:srgbClr val="FFFFFF"/>
      </a:lt1>
      <a:dk2>
        <a:srgbClr val="385665"/>
      </a:dk2>
      <a:lt2>
        <a:srgbClr val="F0D76E"/>
      </a:lt2>
      <a:accent1>
        <a:srgbClr val="DC5A1E"/>
      </a:accent1>
      <a:accent2>
        <a:srgbClr val="3C96C8"/>
      </a:accent2>
      <a:accent3>
        <a:srgbClr val="7DA041"/>
      </a:accent3>
      <a:accent4>
        <a:srgbClr val="727983"/>
      </a:accent4>
      <a:accent5>
        <a:srgbClr val="90CBEB"/>
      </a:accent5>
      <a:accent6>
        <a:srgbClr val="B4D88C"/>
      </a:accent6>
      <a:hlink>
        <a:srgbClr val="3FA5DC"/>
      </a:hlink>
      <a:folHlink>
        <a:srgbClr val="9E321D"/>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dirty="0" smtClean="0">
            <a:solidFill>
              <a:schemeClr val="accent4">
                <a:lumMod val="50000"/>
              </a:schemeClr>
            </a:solidFill>
          </a:defRPr>
        </a:defPPr>
      </a:lstStyle>
      <a:style>
        <a:lnRef idx="1">
          <a:schemeClr val="accent1"/>
        </a:lnRef>
        <a:fillRef idx="3">
          <a:schemeClr val="accent1"/>
        </a:fillRef>
        <a:effectRef idx="2">
          <a:schemeClr val="accent1"/>
        </a:effectRef>
        <a:fontRef idx="minor">
          <a:schemeClr val="lt1"/>
        </a:fontRef>
      </a:style>
    </a:spDef>
    <a:lnDef>
      <a:spPr>
        <a:ln w="38100">
          <a:solidFill>
            <a:schemeClr val="accent4">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rIns="0" rtlCol="0">
        <a:spAutoFit/>
      </a:bodyPr>
      <a:lstStyle>
        <a:defPPr>
          <a:lnSpc>
            <a:spcPts val="2000"/>
          </a:lnSpc>
          <a:defRPr sz="1600" dirty="0" smtClean="0">
            <a:solidFill>
              <a:schemeClr val="tx2"/>
            </a:solidFill>
          </a:defRPr>
        </a:defPPr>
      </a:lstStyle>
    </a:txDef>
  </a:objectDefaults>
  <a:extraClrSchemeLst/>
</a:theme>
</file>

<file path=ppt/theme/theme3.xml><?xml version="1.0" encoding="utf-8"?>
<a:theme xmlns:a="http://schemas.openxmlformats.org/drawingml/2006/main" name="1_GC Content Main">
  <a:themeElements>
    <a:clrScheme name="GutCheck">
      <a:dk1>
        <a:srgbClr val="000000"/>
      </a:dk1>
      <a:lt1>
        <a:srgbClr val="FFFFFF"/>
      </a:lt1>
      <a:dk2>
        <a:srgbClr val="385665"/>
      </a:dk2>
      <a:lt2>
        <a:srgbClr val="F0D76E"/>
      </a:lt2>
      <a:accent1>
        <a:srgbClr val="DC5A1E"/>
      </a:accent1>
      <a:accent2>
        <a:srgbClr val="3C96C8"/>
      </a:accent2>
      <a:accent3>
        <a:srgbClr val="7DA041"/>
      </a:accent3>
      <a:accent4>
        <a:srgbClr val="727983"/>
      </a:accent4>
      <a:accent5>
        <a:srgbClr val="90CBEB"/>
      </a:accent5>
      <a:accent6>
        <a:srgbClr val="B4D88C"/>
      </a:accent6>
      <a:hlink>
        <a:srgbClr val="3FA5DC"/>
      </a:hlink>
      <a:folHlink>
        <a:srgbClr val="9E321D"/>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dirty="0" smtClean="0">
            <a:solidFill>
              <a:schemeClr val="accent4">
                <a:lumMod val="50000"/>
              </a:schemeClr>
            </a:solidFill>
          </a:defRPr>
        </a:defPPr>
      </a:lstStyle>
      <a:style>
        <a:lnRef idx="1">
          <a:schemeClr val="accent1"/>
        </a:lnRef>
        <a:fillRef idx="3">
          <a:schemeClr val="accent1"/>
        </a:fillRef>
        <a:effectRef idx="2">
          <a:schemeClr val="accent1"/>
        </a:effectRef>
        <a:fontRef idx="minor">
          <a:schemeClr val="lt1"/>
        </a:fontRef>
      </a:style>
    </a:spDef>
    <a:lnDef>
      <a:spPr>
        <a:ln w="38100">
          <a:solidFill>
            <a:schemeClr val="accent4">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rIns="0" rtlCol="0">
        <a:spAutoFit/>
      </a:bodyPr>
      <a:lstStyle>
        <a:defPPr>
          <a:lnSpc>
            <a:spcPts val="2000"/>
          </a:lnSpc>
          <a:defRPr sz="1600" dirty="0" smtClean="0">
            <a:solidFill>
              <a:schemeClr val="tx2"/>
            </a:solidFill>
          </a:defRPr>
        </a:defPPr>
      </a:lstStyle>
    </a:txDef>
  </a:objectDefaults>
  <a:extraClrSchemeLst/>
</a:theme>
</file>

<file path=ppt/theme/theme4.xml><?xml version="1.0" encoding="utf-8"?>
<a:theme xmlns:a="http://schemas.openxmlformats.org/drawingml/2006/main" name="1_GC Title Slides">
  <a:themeElements>
    <a:clrScheme name="GutCheck">
      <a:dk1>
        <a:srgbClr val="000000"/>
      </a:dk1>
      <a:lt1>
        <a:srgbClr val="FFFFFF"/>
      </a:lt1>
      <a:dk2>
        <a:srgbClr val="385665"/>
      </a:dk2>
      <a:lt2>
        <a:srgbClr val="F0D76E"/>
      </a:lt2>
      <a:accent1>
        <a:srgbClr val="DC5A1E"/>
      </a:accent1>
      <a:accent2>
        <a:srgbClr val="3C96C8"/>
      </a:accent2>
      <a:accent3>
        <a:srgbClr val="7DA041"/>
      </a:accent3>
      <a:accent4>
        <a:srgbClr val="727983"/>
      </a:accent4>
      <a:accent5>
        <a:srgbClr val="90CBEB"/>
      </a:accent5>
      <a:accent6>
        <a:srgbClr val="B4D88C"/>
      </a:accent6>
      <a:hlink>
        <a:srgbClr val="3FA5DC"/>
      </a:hlink>
      <a:folHlink>
        <a:srgbClr val="9E321D"/>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effectLst/>
      </a:spPr>
      <a:bodyPr rtlCol="0" anchor="ctr"/>
      <a:lstStyle>
        <a:defPPr algn="ctr">
          <a:defRPr sz="2000" dirty="0">
            <a:latin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000" dirty="0" smtClean="0">
            <a:solidFill>
              <a:srgbClr val="000000"/>
            </a:solidFill>
            <a:latin typeface="Calibri" panose="020F0502020204030204" pitchFamily="34" charset="0"/>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GC Title Slides">
  <a:themeElements>
    <a:clrScheme name="GutCheck">
      <a:dk1>
        <a:srgbClr val="000000"/>
      </a:dk1>
      <a:lt1>
        <a:srgbClr val="FFFFFF"/>
      </a:lt1>
      <a:dk2>
        <a:srgbClr val="385665"/>
      </a:dk2>
      <a:lt2>
        <a:srgbClr val="F0D76E"/>
      </a:lt2>
      <a:accent1>
        <a:srgbClr val="DC5A1E"/>
      </a:accent1>
      <a:accent2>
        <a:srgbClr val="3C96C8"/>
      </a:accent2>
      <a:accent3>
        <a:srgbClr val="7DA041"/>
      </a:accent3>
      <a:accent4>
        <a:srgbClr val="727983"/>
      </a:accent4>
      <a:accent5>
        <a:srgbClr val="90CBEB"/>
      </a:accent5>
      <a:accent6>
        <a:srgbClr val="B4D88C"/>
      </a:accent6>
      <a:hlink>
        <a:srgbClr val="3FA5DC"/>
      </a:hlink>
      <a:folHlink>
        <a:srgbClr val="9E321D"/>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effectLst/>
      </a:spPr>
      <a:bodyPr rtlCol="0" anchor="ctr"/>
      <a:lstStyle>
        <a:defPPr algn="ctr">
          <a:defRPr sz="2000" dirty="0">
            <a:latin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000" dirty="0" smtClean="0">
            <a:solidFill>
              <a:srgbClr val="000000"/>
            </a:solidFill>
            <a:latin typeface="Calibri" panose="020F0502020204030204" pitchFamily="34" charset="0"/>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20492</TotalTime>
  <Words>435</Words>
  <Application>Microsoft Macintosh PowerPoint</Application>
  <PresentationFormat>Custom</PresentationFormat>
  <Paragraphs>41</Paragraphs>
  <Slides>27</Slides>
  <Notes>0</Notes>
  <HiddenSlides>0</HiddenSlides>
  <MMClips>8</MMClips>
  <ScaleCrop>false</ScaleCrop>
  <HeadingPairs>
    <vt:vector size="4" baseType="variant">
      <vt:variant>
        <vt:lpstr>Theme</vt:lpstr>
      </vt:variant>
      <vt:variant>
        <vt:i4>5</vt:i4>
      </vt:variant>
      <vt:variant>
        <vt:lpstr>Slide Titles</vt:lpstr>
      </vt:variant>
      <vt:variant>
        <vt:i4>27</vt:i4>
      </vt:variant>
    </vt:vector>
  </HeadingPairs>
  <TitlesOfParts>
    <vt:vector size="32" baseType="lpstr">
      <vt:lpstr>GC Title Slides</vt:lpstr>
      <vt:lpstr>GC Content Main</vt:lpstr>
      <vt:lpstr>1_GC Content Main</vt:lpstr>
      <vt:lpstr>1_GC Title Slides</vt:lpstr>
      <vt:lpstr>2_GC Title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PERCEPTIONS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PRIVACY POLICY COMMUNICATIONS</vt:lpstr>
      <vt:lpstr>PowerPoint Presentation</vt:lpstr>
      <vt:lpstr>PowerPoint Presentation</vt:lpstr>
      <vt:lpstr>PowerPoint Presentation</vt:lpstr>
      <vt:lpstr>APPENDIX: HIGHLIGHT REEL, DATA PERCEPTIONS </vt:lpstr>
      <vt:lpstr>APPENDIX: HIGHLIGHT REEL, PRIVACY POLICY COMMUNICATIONS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GutCheck Qualitative Report</dc:title>
  <dc:creator>GutCheck</dc:creator>
  <cp:lastModifiedBy>Brooke Wolfe</cp:lastModifiedBy>
  <cp:revision>932</cp:revision>
  <dcterms:created xsi:type="dcterms:W3CDTF">2016-01-25T21:49:30Z</dcterms:created>
  <dcterms:modified xsi:type="dcterms:W3CDTF">2017-10-24T18:54:41Z</dcterms:modified>
</cp:coreProperties>
</file>