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3" r:id="rId3"/>
  </p:sldMasterIdLst>
  <p:notesMasterIdLst>
    <p:notesMasterId r:id="rId27"/>
  </p:notesMasterIdLst>
  <p:sldIdLst>
    <p:sldId id="259" r:id="rId4"/>
    <p:sldId id="260" r:id="rId5"/>
    <p:sldId id="256" r:id="rId6"/>
    <p:sldId id="261" r:id="rId7"/>
    <p:sldId id="257" r:id="rId8"/>
    <p:sldId id="262" r:id="rId9"/>
    <p:sldId id="263" r:id="rId10"/>
    <p:sldId id="264" r:id="rId11"/>
    <p:sldId id="265" r:id="rId12"/>
    <p:sldId id="266" r:id="rId13"/>
    <p:sldId id="272" r:id="rId14"/>
    <p:sldId id="273" r:id="rId15"/>
    <p:sldId id="267" r:id="rId16"/>
    <p:sldId id="268" r:id="rId17"/>
    <p:sldId id="269" r:id="rId18"/>
    <p:sldId id="270" r:id="rId19"/>
    <p:sldId id="271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1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0CB5E-8C36-CB42-BAFB-5DB2EE43AF0D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91D7E-3EBA-F64F-B15A-0D162161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1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/>
          </a:p>
        </p:txBody>
      </p:sp>
      <p:sp>
        <p:nvSpPr>
          <p:cNvPr id="1406" name="Shape 1406"/>
          <p:cNvSpPr>
            <a:spLocks noGrp="1" noRot="1" noChangeAspect="1"/>
          </p:cNvSpPr>
          <p:nvPr>
            <p:ph type="sldImg" idx="2"/>
          </p:nvPr>
        </p:nvSpPr>
        <p:spPr>
          <a:xfrm>
            <a:off x="1155424" y="685488"/>
            <a:ext cx="454715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537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/>
          </a:p>
        </p:txBody>
      </p:sp>
      <p:sp>
        <p:nvSpPr>
          <p:cNvPr id="1406" name="Shape 1406"/>
          <p:cNvSpPr>
            <a:spLocks noGrp="1" noRot="1" noChangeAspect="1"/>
          </p:cNvSpPr>
          <p:nvPr>
            <p:ph type="sldImg" idx="2"/>
          </p:nvPr>
        </p:nvSpPr>
        <p:spPr>
          <a:xfrm>
            <a:off x="1155424" y="685488"/>
            <a:ext cx="454715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96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7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8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5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s With Supporting image by Segment or Countr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157163" y="1179513"/>
            <a:ext cx="8814479" cy="1824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2"/>
          </p:nvPr>
        </p:nvSpPr>
        <p:spPr>
          <a:xfrm>
            <a:off x="177800" y="3336876"/>
            <a:ext cx="2627719" cy="155421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3"/>
          </p:nvPr>
        </p:nvSpPr>
        <p:spPr>
          <a:xfrm>
            <a:off x="3191836" y="3336876"/>
            <a:ext cx="2627719" cy="1554211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4"/>
          </p:nvPr>
        </p:nvSpPr>
        <p:spPr>
          <a:xfrm>
            <a:off x="6207573" y="3336876"/>
            <a:ext cx="2627719" cy="1554211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pic" idx="5"/>
          </p:nvPr>
        </p:nvSpPr>
        <p:spPr>
          <a:xfrm>
            <a:off x="1006840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pic" idx="6"/>
          </p:nvPr>
        </p:nvSpPr>
        <p:spPr>
          <a:xfrm>
            <a:off x="4011398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pic" idx="7"/>
          </p:nvPr>
        </p:nvSpPr>
        <p:spPr>
          <a:xfrm>
            <a:off x="7015965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pic" idx="8"/>
          </p:nvPr>
        </p:nvSpPr>
        <p:spPr>
          <a:xfrm>
            <a:off x="305460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pic" idx="9"/>
          </p:nvPr>
        </p:nvSpPr>
        <p:spPr>
          <a:xfrm>
            <a:off x="3310019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pic" idx="13"/>
          </p:nvPr>
        </p:nvSpPr>
        <p:spPr>
          <a:xfrm>
            <a:off x="6314578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17" name="Shape 317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45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ment Comparison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208151" y="1885980"/>
            <a:ext cx="4251281" cy="4686270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2" name="Shape 532"/>
          <p:cNvSpPr txBox="1">
            <a:spLocks noGrp="1"/>
          </p:cNvSpPr>
          <p:nvPr>
            <p:ph type="body" idx="2"/>
          </p:nvPr>
        </p:nvSpPr>
        <p:spPr>
          <a:xfrm>
            <a:off x="4729205" y="1885980"/>
            <a:ext cx="4251281" cy="4686270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Shape 533"/>
          <p:cNvSpPr txBox="1">
            <a:spLocks noGrp="1"/>
          </p:cNvSpPr>
          <p:nvPr>
            <p:ph type="body" idx="3"/>
          </p:nvPr>
        </p:nvSpPr>
        <p:spPr>
          <a:xfrm>
            <a:off x="909898" y="1327175"/>
            <a:ext cx="3544391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4" name="Shape 534"/>
          <p:cNvSpPr txBox="1">
            <a:spLocks noGrp="1"/>
          </p:cNvSpPr>
          <p:nvPr>
            <p:ph type="body" idx="4"/>
          </p:nvPr>
        </p:nvSpPr>
        <p:spPr>
          <a:xfrm>
            <a:off x="5449908" y="1327175"/>
            <a:ext cx="3515339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Shape 535"/>
          <p:cNvSpPr>
            <a:spLocks noGrp="1"/>
          </p:cNvSpPr>
          <p:nvPr>
            <p:ph type="pic" idx="5"/>
          </p:nvPr>
        </p:nvSpPr>
        <p:spPr>
          <a:xfrm>
            <a:off x="196755" y="1147246"/>
            <a:ext cx="717593" cy="717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pic" idx="6"/>
          </p:nvPr>
        </p:nvSpPr>
        <p:spPr>
          <a:xfrm>
            <a:off x="4727287" y="1147246"/>
            <a:ext cx="717593" cy="717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37" name="Shape 537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66143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Quotes X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175647" y="2956913"/>
            <a:ext cx="8794004" cy="1620615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586" name="Shape 586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4756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Quotes X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5289175" y="4086412"/>
            <a:ext cx="3503707" cy="2481346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" name="Shape 589"/>
          <p:cNvSpPr txBox="1">
            <a:spLocks noGrp="1"/>
          </p:cNvSpPr>
          <p:nvPr>
            <p:ph type="body" idx="2"/>
          </p:nvPr>
        </p:nvSpPr>
        <p:spPr>
          <a:xfrm>
            <a:off x="343647" y="1205258"/>
            <a:ext cx="4572000" cy="249268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0" name="Shape 59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Shape 59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186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Quotes X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175647" y="2956913"/>
            <a:ext cx="8794004" cy="1620615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5" name="Shape 595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6" name="Shape 596"/>
          <p:cNvSpPr txBox="1">
            <a:spLocks noGrp="1"/>
          </p:cNvSpPr>
          <p:nvPr>
            <p:ph type="title"/>
          </p:nvPr>
        </p:nvSpPr>
        <p:spPr>
          <a:xfrm>
            <a:off x="1662049" y="168322"/>
            <a:ext cx="5119750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99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Quotes X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1639711" y="168322"/>
            <a:ext cx="5599286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9" name="Shape 599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358587" y="1846626"/>
            <a:ext cx="6645730" cy="179648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1" name="Shape 601"/>
          <p:cNvSpPr txBox="1">
            <a:spLocks noGrp="1"/>
          </p:cNvSpPr>
          <p:nvPr>
            <p:ph type="body" idx="3"/>
          </p:nvPr>
        </p:nvSpPr>
        <p:spPr>
          <a:xfrm>
            <a:off x="2829521" y="3996764"/>
            <a:ext cx="5955891" cy="2573896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02" name="Shape 602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8343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Quotes X5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4893235" y="2876176"/>
            <a:ext cx="3892177" cy="1613648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5" name="Shape 605"/>
          <p:cNvSpPr txBox="1">
            <a:spLocks noGrp="1"/>
          </p:cNvSpPr>
          <p:nvPr>
            <p:ph type="body" idx="2"/>
          </p:nvPr>
        </p:nvSpPr>
        <p:spPr>
          <a:xfrm>
            <a:off x="4870823" y="4855882"/>
            <a:ext cx="3907117" cy="1702398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Shape 606"/>
          <p:cNvSpPr txBox="1">
            <a:spLocks noGrp="1"/>
          </p:cNvSpPr>
          <p:nvPr>
            <p:ph type="body" idx="3"/>
          </p:nvPr>
        </p:nvSpPr>
        <p:spPr>
          <a:xfrm>
            <a:off x="1854910" y="1195782"/>
            <a:ext cx="6930501" cy="1321806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7" name="Shape 607"/>
          <p:cNvSpPr txBox="1">
            <a:spLocks noGrp="1"/>
          </p:cNvSpPr>
          <p:nvPr>
            <p:ph type="body" idx="4"/>
          </p:nvPr>
        </p:nvSpPr>
        <p:spPr>
          <a:xfrm>
            <a:off x="366059" y="2520958"/>
            <a:ext cx="1180353" cy="4049705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pic" idx="5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9" name="Shape 609"/>
          <p:cNvSpPr txBox="1">
            <a:spLocks noGrp="1"/>
          </p:cNvSpPr>
          <p:nvPr>
            <p:ph type="body" idx="6"/>
          </p:nvPr>
        </p:nvSpPr>
        <p:spPr>
          <a:xfrm>
            <a:off x="1882588" y="3553982"/>
            <a:ext cx="2654424" cy="30166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10" name="Shape 61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1" name="Shape 611"/>
          <p:cNvSpPr txBox="1">
            <a:spLocks noGrp="1"/>
          </p:cNvSpPr>
          <p:nvPr>
            <p:ph type="title"/>
          </p:nvPr>
        </p:nvSpPr>
        <p:spPr>
          <a:xfrm>
            <a:off x="1639711" y="168322"/>
            <a:ext cx="5599286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77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s and Headline with Supporting Quotes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/>
          </p:cNvSpPr>
          <p:nvPr>
            <p:ph type="pic" idx="2"/>
          </p:nvPr>
        </p:nvSpPr>
        <p:spPr>
          <a:xfrm>
            <a:off x="820584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pic" idx="3"/>
          </p:nvPr>
        </p:nvSpPr>
        <p:spPr>
          <a:xfrm>
            <a:off x="820584" y="334978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5" name="Shape 615"/>
          <p:cNvSpPr>
            <a:spLocks noGrp="1"/>
          </p:cNvSpPr>
          <p:nvPr>
            <p:ph type="pic" idx="4"/>
          </p:nvPr>
        </p:nvSpPr>
        <p:spPr>
          <a:xfrm>
            <a:off x="7110739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Shape 616"/>
          <p:cNvSpPr>
            <a:spLocks noGrp="1"/>
          </p:cNvSpPr>
          <p:nvPr>
            <p:ph type="pic" idx="5"/>
          </p:nvPr>
        </p:nvSpPr>
        <p:spPr>
          <a:xfrm>
            <a:off x="7100578" y="335297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783881" y="1294304"/>
            <a:ext cx="3119856" cy="4148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pic" idx="6"/>
          </p:nvPr>
        </p:nvSpPr>
        <p:spPr>
          <a:xfrm>
            <a:off x="2482419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Shape 619"/>
          <p:cNvSpPr>
            <a:spLocks noGrp="1"/>
          </p:cNvSpPr>
          <p:nvPr>
            <p:ph type="pic" idx="7"/>
          </p:nvPr>
        </p:nvSpPr>
        <p:spPr>
          <a:xfrm>
            <a:off x="2482419" y="334978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0" name="Shape 620"/>
          <p:cNvSpPr>
            <a:spLocks noGrp="1"/>
          </p:cNvSpPr>
          <p:nvPr>
            <p:ph type="pic" idx="8"/>
          </p:nvPr>
        </p:nvSpPr>
        <p:spPr>
          <a:xfrm>
            <a:off x="5401871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pic" idx="9"/>
          </p:nvPr>
        </p:nvSpPr>
        <p:spPr>
          <a:xfrm>
            <a:off x="5391710" y="335297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2" name="Shape 622"/>
          <p:cNvSpPr txBox="1">
            <a:spLocks noGrp="1"/>
          </p:cNvSpPr>
          <p:nvPr>
            <p:ph type="body" idx="13"/>
          </p:nvPr>
        </p:nvSpPr>
        <p:spPr>
          <a:xfrm>
            <a:off x="5393117" y="1294304"/>
            <a:ext cx="3119856" cy="4148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23" name="Shape 623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4" name="Shape 62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9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03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2 with Supporting Tex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/>
          </p:cNvSpPr>
          <p:nvPr>
            <p:ph type="pic" idx="2"/>
          </p:nvPr>
        </p:nvSpPr>
        <p:spPr>
          <a:xfrm>
            <a:off x="1063278" y="1196294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7" name="Shape 627"/>
          <p:cNvSpPr>
            <a:spLocks noGrp="1"/>
          </p:cNvSpPr>
          <p:nvPr>
            <p:ph type="pic" idx="3"/>
          </p:nvPr>
        </p:nvSpPr>
        <p:spPr>
          <a:xfrm>
            <a:off x="5108051" y="1196294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1061666" y="4336905"/>
            <a:ext cx="2976006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9" name="Shape 629"/>
          <p:cNvSpPr txBox="1">
            <a:spLocks noGrp="1"/>
          </p:cNvSpPr>
          <p:nvPr>
            <p:ph type="body" idx="4"/>
          </p:nvPr>
        </p:nvSpPr>
        <p:spPr>
          <a:xfrm>
            <a:off x="5099337" y="4336905"/>
            <a:ext cx="2976006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0" name="Shape 63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1" name="Shape 63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916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Supporting Text and Headline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1067419" y="1304807"/>
            <a:ext cx="2959049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4" name="Shape 634"/>
          <p:cNvSpPr>
            <a:spLocks noGrp="1"/>
          </p:cNvSpPr>
          <p:nvPr>
            <p:ph type="pic" idx="2"/>
          </p:nvPr>
        </p:nvSpPr>
        <p:spPr>
          <a:xfrm>
            <a:off x="1063278" y="1744933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5" name="Shape 635"/>
          <p:cNvSpPr>
            <a:spLocks noGrp="1"/>
          </p:cNvSpPr>
          <p:nvPr>
            <p:ph type="pic" idx="3"/>
          </p:nvPr>
        </p:nvSpPr>
        <p:spPr>
          <a:xfrm>
            <a:off x="5131725" y="1744933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body" idx="4"/>
          </p:nvPr>
        </p:nvSpPr>
        <p:spPr>
          <a:xfrm>
            <a:off x="4777830" y="4937760"/>
            <a:ext cx="3848008" cy="1634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body" idx="5"/>
          </p:nvPr>
        </p:nvSpPr>
        <p:spPr>
          <a:xfrm>
            <a:off x="606127" y="4937760"/>
            <a:ext cx="3848008" cy="1634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Shape 638"/>
          <p:cNvSpPr txBox="1">
            <a:spLocks noGrp="1"/>
          </p:cNvSpPr>
          <p:nvPr>
            <p:ph type="body" idx="6"/>
          </p:nvPr>
        </p:nvSpPr>
        <p:spPr>
          <a:xfrm>
            <a:off x="5107398" y="1304807"/>
            <a:ext cx="2959049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9" name="Shape 63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0" name="Shape 64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699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3 with Supporting 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/>
          </p:cNvSpPr>
          <p:nvPr>
            <p:ph type="pic" idx="2"/>
          </p:nvPr>
        </p:nvSpPr>
        <p:spPr>
          <a:xfrm>
            <a:off x="219997" y="1196294"/>
            <a:ext cx="2796585" cy="279658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Shape 643"/>
          <p:cNvSpPr>
            <a:spLocks noGrp="1"/>
          </p:cNvSpPr>
          <p:nvPr>
            <p:ph type="pic" idx="3"/>
          </p:nvPr>
        </p:nvSpPr>
        <p:spPr>
          <a:xfrm>
            <a:off x="3204331" y="1196294"/>
            <a:ext cx="2796585" cy="279658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177800" y="4224194"/>
            <a:ext cx="2839719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5" name="Shape 645"/>
          <p:cNvSpPr>
            <a:spLocks noGrp="1"/>
          </p:cNvSpPr>
          <p:nvPr>
            <p:ph type="pic" idx="4"/>
          </p:nvPr>
        </p:nvSpPr>
        <p:spPr>
          <a:xfrm>
            <a:off x="6188664" y="1196294"/>
            <a:ext cx="2796585" cy="279658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6" name="Shape 646"/>
          <p:cNvSpPr txBox="1">
            <a:spLocks noGrp="1"/>
          </p:cNvSpPr>
          <p:nvPr>
            <p:ph type="body" idx="5"/>
          </p:nvPr>
        </p:nvSpPr>
        <p:spPr>
          <a:xfrm>
            <a:off x="3154680" y="4224194"/>
            <a:ext cx="2839719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7" name="Shape 647"/>
          <p:cNvSpPr txBox="1">
            <a:spLocks noGrp="1"/>
          </p:cNvSpPr>
          <p:nvPr>
            <p:ph type="body" idx="6"/>
          </p:nvPr>
        </p:nvSpPr>
        <p:spPr>
          <a:xfrm>
            <a:off x="6145530" y="4224194"/>
            <a:ext cx="2839719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48" name="Shape 648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9" name="Shape 64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952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8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pic" idx="2"/>
          </p:nvPr>
        </p:nvSpPr>
        <p:spPr>
          <a:xfrm>
            <a:off x="1857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pic" idx="3"/>
          </p:nvPr>
        </p:nvSpPr>
        <p:spPr>
          <a:xfrm>
            <a:off x="24717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3" name="Shape 653"/>
          <p:cNvSpPr>
            <a:spLocks noGrp="1"/>
          </p:cNvSpPr>
          <p:nvPr>
            <p:ph type="pic" idx="4"/>
          </p:nvPr>
        </p:nvSpPr>
        <p:spPr>
          <a:xfrm>
            <a:off x="47450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4" name="Shape 654"/>
          <p:cNvSpPr>
            <a:spLocks noGrp="1"/>
          </p:cNvSpPr>
          <p:nvPr>
            <p:ph type="pic" idx="5"/>
          </p:nvPr>
        </p:nvSpPr>
        <p:spPr>
          <a:xfrm>
            <a:off x="70437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pic" idx="6"/>
          </p:nvPr>
        </p:nvSpPr>
        <p:spPr>
          <a:xfrm>
            <a:off x="1857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6" name="Shape 656"/>
          <p:cNvSpPr>
            <a:spLocks noGrp="1"/>
          </p:cNvSpPr>
          <p:nvPr>
            <p:ph type="pic" idx="7"/>
          </p:nvPr>
        </p:nvSpPr>
        <p:spPr>
          <a:xfrm>
            <a:off x="24717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7" name="Shape 657"/>
          <p:cNvSpPr>
            <a:spLocks noGrp="1"/>
          </p:cNvSpPr>
          <p:nvPr>
            <p:ph type="pic" idx="8"/>
          </p:nvPr>
        </p:nvSpPr>
        <p:spPr>
          <a:xfrm>
            <a:off x="47450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pic" idx="9"/>
          </p:nvPr>
        </p:nvSpPr>
        <p:spPr>
          <a:xfrm>
            <a:off x="70437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59" name="Shape 65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0" name="Shape 66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45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8 with Headlin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idx="2"/>
          </p:nvPr>
        </p:nvSpPr>
        <p:spPr>
          <a:xfrm>
            <a:off x="1857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pic" idx="3"/>
          </p:nvPr>
        </p:nvSpPr>
        <p:spPr>
          <a:xfrm>
            <a:off x="24717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4" name="Shape 664"/>
          <p:cNvSpPr>
            <a:spLocks noGrp="1"/>
          </p:cNvSpPr>
          <p:nvPr>
            <p:ph type="pic" idx="4"/>
          </p:nvPr>
        </p:nvSpPr>
        <p:spPr>
          <a:xfrm>
            <a:off x="47450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Shape 665"/>
          <p:cNvSpPr>
            <a:spLocks noGrp="1"/>
          </p:cNvSpPr>
          <p:nvPr>
            <p:ph type="pic" idx="5"/>
          </p:nvPr>
        </p:nvSpPr>
        <p:spPr>
          <a:xfrm>
            <a:off x="70437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6" name="Shape 666"/>
          <p:cNvSpPr>
            <a:spLocks noGrp="1"/>
          </p:cNvSpPr>
          <p:nvPr>
            <p:ph type="pic" idx="6"/>
          </p:nvPr>
        </p:nvSpPr>
        <p:spPr>
          <a:xfrm>
            <a:off x="1857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7" name="Shape 667"/>
          <p:cNvSpPr>
            <a:spLocks noGrp="1"/>
          </p:cNvSpPr>
          <p:nvPr>
            <p:ph type="pic" idx="7"/>
          </p:nvPr>
        </p:nvSpPr>
        <p:spPr>
          <a:xfrm>
            <a:off x="24717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Shape 668"/>
          <p:cNvSpPr>
            <a:spLocks noGrp="1"/>
          </p:cNvSpPr>
          <p:nvPr>
            <p:ph type="pic" idx="8"/>
          </p:nvPr>
        </p:nvSpPr>
        <p:spPr>
          <a:xfrm>
            <a:off x="47450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9" name="Shape 669"/>
          <p:cNvSpPr>
            <a:spLocks noGrp="1"/>
          </p:cNvSpPr>
          <p:nvPr>
            <p:ph type="pic" idx="9"/>
          </p:nvPr>
        </p:nvSpPr>
        <p:spPr>
          <a:xfrm>
            <a:off x="70437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190498" y="1294304"/>
            <a:ext cx="8784167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71" name="Shape 671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2" name="Shape 672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799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Text X8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grpSp>
        <p:nvGrpSpPr>
          <p:cNvPr id="675" name="Shape 675"/>
          <p:cNvGrpSpPr/>
          <p:nvPr/>
        </p:nvGrpSpPr>
        <p:grpSpPr>
          <a:xfrm>
            <a:off x="491789" y="1206500"/>
            <a:ext cx="8160422" cy="1671264"/>
            <a:chOff x="491789" y="1206500"/>
            <a:chExt cx="8160422" cy="1671264"/>
          </a:xfrm>
        </p:grpSpPr>
        <p:sp>
          <p:nvSpPr>
            <p:cNvPr id="676" name="Shape 676"/>
            <p:cNvSpPr/>
            <p:nvPr/>
          </p:nvSpPr>
          <p:spPr>
            <a:xfrm>
              <a:off x="491789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2654841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4817894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6980947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80" name="Shape 680"/>
          <p:cNvSpPr>
            <a:spLocks noGrp="1"/>
          </p:cNvSpPr>
          <p:nvPr>
            <p:ph type="pic" idx="2"/>
          </p:nvPr>
        </p:nvSpPr>
        <p:spPr>
          <a:xfrm>
            <a:off x="4778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pic" idx="3"/>
          </p:nvPr>
        </p:nvSpPr>
        <p:spPr>
          <a:xfrm>
            <a:off x="26622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2" name="Shape 682"/>
          <p:cNvSpPr>
            <a:spLocks noGrp="1"/>
          </p:cNvSpPr>
          <p:nvPr>
            <p:ph type="pic" idx="4"/>
          </p:nvPr>
        </p:nvSpPr>
        <p:spPr>
          <a:xfrm>
            <a:off x="48212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pic" idx="5"/>
          </p:nvPr>
        </p:nvSpPr>
        <p:spPr>
          <a:xfrm>
            <a:off x="69929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4" name="Shape 684"/>
          <p:cNvSpPr>
            <a:spLocks noGrp="1"/>
          </p:cNvSpPr>
          <p:nvPr>
            <p:ph type="pic" idx="6"/>
          </p:nvPr>
        </p:nvSpPr>
        <p:spPr>
          <a:xfrm>
            <a:off x="4778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Shape 685"/>
          <p:cNvSpPr>
            <a:spLocks noGrp="1"/>
          </p:cNvSpPr>
          <p:nvPr>
            <p:ph type="pic" idx="7"/>
          </p:nvPr>
        </p:nvSpPr>
        <p:spPr>
          <a:xfrm>
            <a:off x="26622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Shape 686"/>
          <p:cNvSpPr>
            <a:spLocks noGrp="1"/>
          </p:cNvSpPr>
          <p:nvPr>
            <p:ph type="pic" idx="8"/>
          </p:nvPr>
        </p:nvSpPr>
        <p:spPr>
          <a:xfrm>
            <a:off x="48212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pic" idx="9"/>
          </p:nvPr>
        </p:nvSpPr>
        <p:spPr>
          <a:xfrm>
            <a:off x="69929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4826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9" name="Shape 689"/>
          <p:cNvSpPr txBox="1">
            <a:spLocks noGrp="1"/>
          </p:cNvSpPr>
          <p:nvPr>
            <p:ph type="body" idx="13"/>
          </p:nvPr>
        </p:nvSpPr>
        <p:spPr>
          <a:xfrm>
            <a:off x="26670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0" name="Shape 690"/>
          <p:cNvSpPr txBox="1">
            <a:spLocks noGrp="1"/>
          </p:cNvSpPr>
          <p:nvPr>
            <p:ph type="body" idx="14"/>
          </p:nvPr>
        </p:nvSpPr>
        <p:spPr>
          <a:xfrm>
            <a:off x="48133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1" name="Shape 691"/>
          <p:cNvSpPr txBox="1">
            <a:spLocks noGrp="1"/>
          </p:cNvSpPr>
          <p:nvPr>
            <p:ph type="body" idx="15"/>
          </p:nvPr>
        </p:nvSpPr>
        <p:spPr>
          <a:xfrm>
            <a:off x="70104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2" name="Shape 692"/>
          <p:cNvSpPr txBox="1">
            <a:spLocks noGrp="1"/>
          </p:cNvSpPr>
          <p:nvPr>
            <p:ph type="body" idx="16"/>
          </p:nvPr>
        </p:nvSpPr>
        <p:spPr>
          <a:xfrm>
            <a:off x="4826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3" name="Shape 693"/>
          <p:cNvSpPr txBox="1">
            <a:spLocks noGrp="1"/>
          </p:cNvSpPr>
          <p:nvPr>
            <p:ph type="body" idx="17"/>
          </p:nvPr>
        </p:nvSpPr>
        <p:spPr>
          <a:xfrm>
            <a:off x="26670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Shape 694"/>
          <p:cNvSpPr txBox="1">
            <a:spLocks noGrp="1"/>
          </p:cNvSpPr>
          <p:nvPr>
            <p:ph type="body" idx="18"/>
          </p:nvPr>
        </p:nvSpPr>
        <p:spPr>
          <a:xfrm>
            <a:off x="48133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Shape 695"/>
          <p:cNvSpPr txBox="1">
            <a:spLocks noGrp="1"/>
          </p:cNvSpPr>
          <p:nvPr>
            <p:ph type="body" idx="19"/>
          </p:nvPr>
        </p:nvSpPr>
        <p:spPr>
          <a:xfrm>
            <a:off x="70104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6" name="Shape 696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2112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by Country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/>
          </p:cNvSpPr>
          <p:nvPr>
            <p:ph type="pic" idx="2"/>
          </p:nvPr>
        </p:nvSpPr>
        <p:spPr>
          <a:xfrm>
            <a:off x="3167063" y="1520825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Shape 699"/>
          <p:cNvSpPr>
            <a:spLocks noGrp="1"/>
          </p:cNvSpPr>
          <p:nvPr>
            <p:ph type="pic" idx="3"/>
          </p:nvPr>
        </p:nvSpPr>
        <p:spPr>
          <a:xfrm>
            <a:off x="5762012" y="1520825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Shape 700"/>
          <p:cNvSpPr>
            <a:spLocks noGrp="1"/>
          </p:cNvSpPr>
          <p:nvPr>
            <p:ph type="pic" idx="4"/>
          </p:nvPr>
        </p:nvSpPr>
        <p:spPr>
          <a:xfrm>
            <a:off x="8384374" y="1520825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1" name="Shape 701"/>
          <p:cNvSpPr>
            <a:spLocks noGrp="1"/>
          </p:cNvSpPr>
          <p:nvPr>
            <p:ph type="pic" idx="5"/>
          </p:nvPr>
        </p:nvSpPr>
        <p:spPr>
          <a:xfrm>
            <a:off x="3167063" y="3156238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2" name="Shape 702"/>
          <p:cNvSpPr>
            <a:spLocks noGrp="1"/>
          </p:cNvSpPr>
          <p:nvPr>
            <p:ph type="pic" idx="6"/>
          </p:nvPr>
        </p:nvSpPr>
        <p:spPr>
          <a:xfrm>
            <a:off x="5762012" y="3156238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3" name="Shape 703"/>
          <p:cNvSpPr>
            <a:spLocks noGrp="1"/>
          </p:cNvSpPr>
          <p:nvPr>
            <p:ph type="pic" idx="7"/>
          </p:nvPr>
        </p:nvSpPr>
        <p:spPr>
          <a:xfrm>
            <a:off x="8384374" y="3156238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4" name="Shape 704"/>
          <p:cNvSpPr>
            <a:spLocks noGrp="1"/>
          </p:cNvSpPr>
          <p:nvPr>
            <p:ph type="pic" idx="8"/>
          </p:nvPr>
        </p:nvSpPr>
        <p:spPr>
          <a:xfrm>
            <a:off x="3167063" y="4809923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Shape 705"/>
          <p:cNvSpPr>
            <a:spLocks noGrp="1"/>
          </p:cNvSpPr>
          <p:nvPr>
            <p:ph type="pic" idx="9"/>
          </p:nvPr>
        </p:nvSpPr>
        <p:spPr>
          <a:xfrm>
            <a:off x="5762012" y="4809923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6" name="Shape 706"/>
          <p:cNvSpPr>
            <a:spLocks noGrp="1"/>
          </p:cNvSpPr>
          <p:nvPr>
            <p:ph type="pic" idx="13"/>
          </p:nvPr>
        </p:nvSpPr>
        <p:spPr>
          <a:xfrm>
            <a:off x="8384374" y="4809923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pic" idx="14"/>
          </p:nvPr>
        </p:nvSpPr>
        <p:spPr>
          <a:xfrm>
            <a:off x="398508" y="1858872"/>
            <a:ext cx="563562" cy="565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8" name="Shape 708"/>
          <p:cNvSpPr>
            <a:spLocks noGrp="1"/>
          </p:cNvSpPr>
          <p:nvPr>
            <p:ph type="pic" idx="15"/>
          </p:nvPr>
        </p:nvSpPr>
        <p:spPr>
          <a:xfrm>
            <a:off x="398508" y="3494285"/>
            <a:ext cx="563562" cy="565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pic" idx="16"/>
          </p:nvPr>
        </p:nvSpPr>
        <p:spPr>
          <a:xfrm>
            <a:off x="398508" y="5111425"/>
            <a:ext cx="563562" cy="565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186176" y="2446502"/>
            <a:ext cx="965687" cy="3095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1" name="Shape 711"/>
          <p:cNvSpPr txBox="1">
            <a:spLocks noGrp="1"/>
          </p:cNvSpPr>
          <p:nvPr>
            <p:ph type="body" idx="17"/>
          </p:nvPr>
        </p:nvSpPr>
        <p:spPr>
          <a:xfrm>
            <a:off x="186176" y="4067117"/>
            <a:ext cx="965687" cy="3101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2" name="Shape 712"/>
          <p:cNvSpPr txBox="1">
            <a:spLocks noGrp="1"/>
          </p:cNvSpPr>
          <p:nvPr>
            <p:ph type="body" idx="18"/>
          </p:nvPr>
        </p:nvSpPr>
        <p:spPr>
          <a:xfrm>
            <a:off x="186176" y="5697210"/>
            <a:ext cx="965687" cy="3282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13" name="Shape 713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4" name="Shape 71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403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Stimulus by Country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/>
          </p:cNvSpPr>
          <p:nvPr>
            <p:ph type="pic" idx="2"/>
          </p:nvPr>
        </p:nvSpPr>
        <p:spPr>
          <a:xfrm>
            <a:off x="272932" y="1460005"/>
            <a:ext cx="789353" cy="789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186176" y="2252296"/>
            <a:ext cx="965687" cy="268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8" name="Shape 718"/>
          <p:cNvSpPr>
            <a:spLocks noGrp="1"/>
          </p:cNvSpPr>
          <p:nvPr>
            <p:ph type="pic" idx="3"/>
          </p:nvPr>
        </p:nvSpPr>
        <p:spPr>
          <a:xfrm>
            <a:off x="2107683" y="1351733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9" name="Shape 719"/>
          <p:cNvSpPr>
            <a:spLocks noGrp="1"/>
          </p:cNvSpPr>
          <p:nvPr>
            <p:ph type="pic" idx="4"/>
          </p:nvPr>
        </p:nvSpPr>
        <p:spPr>
          <a:xfrm>
            <a:off x="4723641" y="1351733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0" name="Shape 720"/>
          <p:cNvSpPr>
            <a:spLocks noGrp="1"/>
          </p:cNvSpPr>
          <p:nvPr>
            <p:ph type="pic" idx="5"/>
          </p:nvPr>
        </p:nvSpPr>
        <p:spPr>
          <a:xfrm>
            <a:off x="7330118" y="1351733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1" name="Shape 721"/>
          <p:cNvSpPr>
            <a:spLocks noGrp="1"/>
          </p:cNvSpPr>
          <p:nvPr>
            <p:ph type="pic" idx="6"/>
          </p:nvPr>
        </p:nvSpPr>
        <p:spPr>
          <a:xfrm>
            <a:off x="272932" y="3260690"/>
            <a:ext cx="789353" cy="789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2" name="Shape 722"/>
          <p:cNvSpPr txBox="1">
            <a:spLocks noGrp="1"/>
          </p:cNvSpPr>
          <p:nvPr>
            <p:ph type="body" idx="7"/>
          </p:nvPr>
        </p:nvSpPr>
        <p:spPr>
          <a:xfrm>
            <a:off x="186176" y="4052980"/>
            <a:ext cx="965687" cy="268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pic" idx="8"/>
          </p:nvPr>
        </p:nvSpPr>
        <p:spPr>
          <a:xfrm>
            <a:off x="2107683" y="3152417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pic" idx="9"/>
          </p:nvPr>
        </p:nvSpPr>
        <p:spPr>
          <a:xfrm>
            <a:off x="4723641" y="3152417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5" name="Shape 725"/>
          <p:cNvSpPr>
            <a:spLocks noGrp="1"/>
          </p:cNvSpPr>
          <p:nvPr>
            <p:ph type="pic" idx="13"/>
          </p:nvPr>
        </p:nvSpPr>
        <p:spPr>
          <a:xfrm>
            <a:off x="7330118" y="3152417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pic" idx="14"/>
          </p:nvPr>
        </p:nvSpPr>
        <p:spPr>
          <a:xfrm>
            <a:off x="272932" y="5061373"/>
            <a:ext cx="789353" cy="789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7" name="Shape 727"/>
          <p:cNvSpPr txBox="1">
            <a:spLocks noGrp="1"/>
          </p:cNvSpPr>
          <p:nvPr>
            <p:ph type="body" idx="15"/>
          </p:nvPr>
        </p:nvSpPr>
        <p:spPr>
          <a:xfrm>
            <a:off x="186176" y="5853664"/>
            <a:ext cx="965687" cy="268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Shape 728"/>
          <p:cNvSpPr>
            <a:spLocks noGrp="1"/>
          </p:cNvSpPr>
          <p:nvPr>
            <p:ph type="pic" idx="16"/>
          </p:nvPr>
        </p:nvSpPr>
        <p:spPr>
          <a:xfrm>
            <a:off x="2107683" y="4953101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pic" idx="17"/>
          </p:nvPr>
        </p:nvSpPr>
        <p:spPr>
          <a:xfrm>
            <a:off x="4723641" y="4953101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0" name="Shape 730"/>
          <p:cNvSpPr>
            <a:spLocks noGrp="1"/>
          </p:cNvSpPr>
          <p:nvPr>
            <p:ph type="pic" idx="18"/>
          </p:nvPr>
        </p:nvSpPr>
        <p:spPr>
          <a:xfrm>
            <a:off x="7330118" y="4953101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31" name="Shape 731"/>
          <p:cNvCxnSpPr/>
          <p:nvPr/>
        </p:nvCxnSpPr>
        <p:spPr>
          <a:xfrm>
            <a:off x="208518" y="2890572"/>
            <a:ext cx="877673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Shape 732"/>
          <p:cNvCxnSpPr/>
          <p:nvPr/>
        </p:nvCxnSpPr>
        <p:spPr>
          <a:xfrm>
            <a:off x="208518" y="4681778"/>
            <a:ext cx="877673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Shape 733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4" name="Shape 73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918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Statement Text X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4620650" y="2708158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Shape 737"/>
          <p:cNvSpPr txBox="1">
            <a:spLocks noGrp="1"/>
          </p:cNvSpPr>
          <p:nvPr>
            <p:ph type="body" idx="2"/>
          </p:nvPr>
        </p:nvSpPr>
        <p:spPr>
          <a:xfrm>
            <a:off x="508000" y="2708158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Shape 738"/>
          <p:cNvSpPr txBox="1">
            <a:spLocks noGrp="1"/>
          </p:cNvSpPr>
          <p:nvPr>
            <p:ph type="body" idx="3"/>
          </p:nvPr>
        </p:nvSpPr>
        <p:spPr>
          <a:xfrm>
            <a:off x="4620650" y="1186200"/>
            <a:ext cx="3995810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Shape 739"/>
          <p:cNvSpPr txBox="1">
            <a:spLocks noGrp="1"/>
          </p:cNvSpPr>
          <p:nvPr>
            <p:ph type="body" idx="4"/>
          </p:nvPr>
        </p:nvSpPr>
        <p:spPr>
          <a:xfrm>
            <a:off x="508000" y="1186200"/>
            <a:ext cx="4015153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40" name="Shape 74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198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Statement Text X2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4620650" y="2729153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4" name="Shape 744"/>
          <p:cNvSpPr txBox="1">
            <a:spLocks noGrp="1"/>
          </p:cNvSpPr>
          <p:nvPr>
            <p:ph type="body" idx="2"/>
          </p:nvPr>
        </p:nvSpPr>
        <p:spPr>
          <a:xfrm>
            <a:off x="4620650" y="5031966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5" name="Shape 745"/>
          <p:cNvSpPr txBox="1">
            <a:spLocks noGrp="1"/>
          </p:cNvSpPr>
          <p:nvPr>
            <p:ph type="body" idx="3"/>
          </p:nvPr>
        </p:nvSpPr>
        <p:spPr>
          <a:xfrm>
            <a:off x="508000" y="2729153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6" name="Shape 746"/>
          <p:cNvSpPr txBox="1">
            <a:spLocks noGrp="1"/>
          </p:cNvSpPr>
          <p:nvPr>
            <p:ph type="body" idx="4"/>
          </p:nvPr>
        </p:nvSpPr>
        <p:spPr>
          <a:xfrm>
            <a:off x="508000" y="5030278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7" name="Shape 747"/>
          <p:cNvSpPr txBox="1">
            <a:spLocks noGrp="1"/>
          </p:cNvSpPr>
          <p:nvPr>
            <p:ph type="body" idx="5"/>
          </p:nvPr>
        </p:nvSpPr>
        <p:spPr>
          <a:xfrm>
            <a:off x="4620650" y="1186200"/>
            <a:ext cx="3995810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8" name="Shape 748"/>
          <p:cNvSpPr txBox="1">
            <a:spLocks noGrp="1"/>
          </p:cNvSpPr>
          <p:nvPr>
            <p:ph type="body" idx="6"/>
          </p:nvPr>
        </p:nvSpPr>
        <p:spPr>
          <a:xfrm>
            <a:off x="508000" y="1186200"/>
            <a:ext cx="4015153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49" name="Shape 74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0" name="Shape 75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28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93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Statement Text X3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>
            <a:spLocks noGrp="1"/>
          </p:cNvSpPr>
          <p:nvPr>
            <p:ph type="body" idx="1"/>
          </p:nvPr>
        </p:nvSpPr>
        <p:spPr>
          <a:xfrm>
            <a:off x="4620650" y="2172844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Shape 753"/>
          <p:cNvSpPr txBox="1">
            <a:spLocks noGrp="1"/>
          </p:cNvSpPr>
          <p:nvPr>
            <p:ph type="body" idx="2"/>
          </p:nvPr>
        </p:nvSpPr>
        <p:spPr>
          <a:xfrm>
            <a:off x="4620650" y="5727155"/>
            <a:ext cx="3995810" cy="307777"/>
          </a:xfrm>
          <a:prstGeom prst="rect">
            <a:avLst/>
          </a:prstGeom>
          <a:solidFill>
            <a:srgbClr val="EFB1A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Shape 754"/>
          <p:cNvSpPr txBox="1">
            <a:spLocks noGrp="1"/>
          </p:cNvSpPr>
          <p:nvPr>
            <p:ph type="body" idx="3"/>
          </p:nvPr>
        </p:nvSpPr>
        <p:spPr>
          <a:xfrm>
            <a:off x="4620650" y="3950844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5" name="Shape 755"/>
          <p:cNvSpPr txBox="1">
            <a:spLocks noGrp="1"/>
          </p:cNvSpPr>
          <p:nvPr>
            <p:ph type="body" idx="4"/>
          </p:nvPr>
        </p:nvSpPr>
        <p:spPr>
          <a:xfrm>
            <a:off x="508000" y="2172844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6" name="Shape 756"/>
          <p:cNvSpPr txBox="1">
            <a:spLocks noGrp="1"/>
          </p:cNvSpPr>
          <p:nvPr>
            <p:ph type="body" idx="5"/>
          </p:nvPr>
        </p:nvSpPr>
        <p:spPr>
          <a:xfrm>
            <a:off x="508000" y="3949157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7" name="Shape 757"/>
          <p:cNvSpPr txBox="1">
            <a:spLocks noGrp="1"/>
          </p:cNvSpPr>
          <p:nvPr>
            <p:ph type="body" idx="6"/>
          </p:nvPr>
        </p:nvSpPr>
        <p:spPr>
          <a:xfrm>
            <a:off x="508000" y="5727155"/>
            <a:ext cx="4015154" cy="307777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8" name="Shape 758"/>
          <p:cNvSpPr txBox="1">
            <a:spLocks noGrp="1"/>
          </p:cNvSpPr>
          <p:nvPr>
            <p:ph type="body" idx="7"/>
          </p:nvPr>
        </p:nvSpPr>
        <p:spPr>
          <a:xfrm>
            <a:off x="4620650" y="1186200"/>
            <a:ext cx="3995810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9" name="Shape 759"/>
          <p:cNvSpPr txBox="1">
            <a:spLocks noGrp="1"/>
          </p:cNvSpPr>
          <p:nvPr>
            <p:ph type="body" idx="8"/>
          </p:nvPr>
        </p:nvSpPr>
        <p:spPr>
          <a:xfrm>
            <a:off x="508000" y="1186200"/>
            <a:ext cx="4015153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60" name="Shape 76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953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Concept Text X1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Shape 764"/>
          <p:cNvSpPr txBox="1">
            <a:spLocks noGrp="1"/>
          </p:cNvSpPr>
          <p:nvPr>
            <p:ph type="body" idx="1"/>
          </p:nvPr>
        </p:nvSpPr>
        <p:spPr>
          <a:xfrm>
            <a:off x="4620650" y="2792130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5" name="Shape 765"/>
          <p:cNvSpPr txBox="1">
            <a:spLocks noGrp="1"/>
          </p:cNvSpPr>
          <p:nvPr>
            <p:ph type="body" idx="3"/>
          </p:nvPr>
        </p:nvSpPr>
        <p:spPr>
          <a:xfrm>
            <a:off x="508000" y="2792130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6" name="Shape 766"/>
          <p:cNvSpPr txBox="1">
            <a:spLocks noGrp="1"/>
          </p:cNvSpPr>
          <p:nvPr>
            <p:ph type="body" idx="4"/>
          </p:nvPr>
        </p:nvSpPr>
        <p:spPr>
          <a:xfrm>
            <a:off x="5593312" y="1078479"/>
            <a:ext cx="2050484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7" name="Shape 767"/>
          <p:cNvSpPr txBox="1">
            <a:spLocks noGrp="1"/>
          </p:cNvSpPr>
          <p:nvPr>
            <p:ph type="body" idx="5"/>
          </p:nvPr>
        </p:nvSpPr>
        <p:spPr>
          <a:xfrm>
            <a:off x="1485373" y="1078479"/>
            <a:ext cx="2060408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68" name="Shape 768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xfrm>
            <a:off x="1647756" y="168322"/>
            <a:ext cx="5591243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141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Concept Text X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5593312" y="1078479"/>
            <a:ext cx="2050484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Shape 773"/>
          <p:cNvSpPr txBox="1">
            <a:spLocks noGrp="1"/>
          </p:cNvSpPr>
          <p:nvPr>
            <p:ph type="body" idx="3"/>
          </p:nvPr>
        </p:nvSpPr>
        <p:spPr>
          <a:xfrm>
            <a:off x="1485373" y="1078479"/>
            <a:ext cx="2060408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Shape 774"/>
          <p:cNvSpPr txBox="1">
            <a:spLocks noGrp="1"/>
          </p:cNvSpPr>
          <p:nvPr>
            <p:ph type="body" idx="4"/>
          </p:nvPr>
        </p:nvSpPr>
        <p:spPr>
          <a:xfrm>
            <a:off x="4620650" y="2729153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Shape 775"/>
          <p:cNvSpPr txBox="1">
            <a:spLocks noGrp="1"/>
          </p:cNvSpPr>
          <p:nvPr>
            <p:ph type="body" idx="5"/>
          </p:nvPr>
        </p:nvSpPr>
        <p:spPr>
          <a:xfrm>
            <a:off x="4620650" y="5031966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6" name="Shape 776"/>
          <p:cNvSpPr txBox="1">
            <a:spLocks noGrp="1"/>
          </p:cNvSpPr>
          <p:nvPr>
            <p:ph type="body" idx="6"/>
          </p:nvPr>
        </p:nvSpPr>
        <p:spPr>
          <a:xfrm>
            <a:off x="508000" y="2729153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7" name="Shape 777"/>
          <p:cNvSpPr txBox="1">
            <a:spLocks noGrp="1"/>
          </p:cNvSpPr>
          <p:nvPr>
            <p:ph type="body" idx="7"/>
          </p:nvPr>
        </p:nvSpPr>
        <p:spPr>
          <a:xfrm>
            <a:off x="508000" y="5030278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78" name="Shape 778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Shape 779"/>
          <p:cNvSpPr txBox="1">
            <a:spLocks noGrp="1"/>
          </p:cNvSpPr>
          <p:nvPr>
            <p:ph type="title"/>
          </p:nvPr>
        </p:nvSpPr>
        <p:spPr>
          <a:xfrm>
            <a:off x="1647756" y="168322"/>
            <a:ext cx="5591243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303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Concept Text X3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>
            <a:spLocks noGrp="1"/>
          </p:cNvSpPr>
          <p:nvPr>
            <p:ph type="title"/>
          </p:nvPr>
        </p:nvSpPr>
        <p:spPr>
          <a:xfrm>
            <a:off x="1647756" y="168322"/>
            <a:ext cx="5591243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82" name="Shape 782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4620650" y="2508731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4" name="Shape 784"/>
          <p:cNvSpPr txBox="1">
            <a:spLocks noGrp="1"/>
          </p:cNvSpPr>
          <p:nvPr>
            <p:ph type="body" idx="3"/>
          </p:nvPr>
        </p:nvSpPr>
        <p:spPr>
          <a:xfrm>
            <a:off x="4620650" y="5370287"/>
            <a:ext cx="3995810" cy="307777"/>
          </a:xfrm>
          <a:prstGeom prst="rect">
            <a:avLst/>
          </a:prstGeom>
          <a:solidFill>
            <a:srgbClr val="EFB1A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5" name="Shape 785"/>
          <p:cNvSpPr txBox="1">
            <a:spLocks noGrp="1"/>
          </p:cNvSpPr>
          <p:nvPr>
            <p:ph type="body" idx="4"/>
          </p:nvPr>
        </p:nvSpPr>
        <p:spPr>
          <a:xfrm>
            <a:off x="4620650" y="3940353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6" name="Shape 786"/>
          <p:cNvSpPr txBox="1">
            <a:spLocks noGrp="1"/>
          </p:cNvSpPr>
          <p:nvPr>
            <p:ph type="body" idx="5"/>
          </p:nvPr>
        </p:nvSpPr>
        <p:spPr>
          <a:xfrm>
            <a:off x="508000" y="2508731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7" name="Shape 787"/>
          <p:cNvSpPr txBox="1">
            <a:spLocks noGrp="1"/>
          </p:cNvSpPr>
          <p:nvPr>
            <p:ph type="body" idx="6"/>
          </p:nvPr>
        </p:nvSpPr>
        <p:spPr>
          <a:xfrm>
            <a:off x="508000" y="3939864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8" name="Shape 788"/>
          <p:cNvSpPr txBox="1">
            <a:spLocks noGrp="1"/>
          </p:cNvSpPr>
          <p:nvPr>
            <p:ph type="body" idx="7"/>
          </p:nvPr>
        </p:nvSpPr>
        <p:spPr>
          <a:xfrm>
            <a:off x="508000" y="5370998"/>
            <a:ext cx="4015154" cy="307777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9" name="Shape 789"/>
          <p:cNvSpPr txBox="1">
            <a:spLocks noGrp="1"/>
          </p:cNvSpPr>
          <p:nvPr>
            <p:ph type="body" idx="8"/>
          </p:nvPr>
        </p:nvSpPr>
        <p:spPr>
          <a:xfrm>
            <a:off x="5593312" y="1078479"/>
            <a:ext cx="2050484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0" name="Shape 790"/>
          <p:cNvSpPr txBox="1">
            <a:spLocks noGrp="1"/>
          </p:cNvSpPr>
          <p:nvPr>
            <p:ph type="body" idx="9"/>
          </p:nvPr>
        </p:nvSpPr>
        <p:spPr>
          <a:xfrm>
            <a:off x="1485373" y="1078479"/>
            <a:ext cx="2060408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91" name="Shape 791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38208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s With Supporting image by Segment or Countr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157163" y="1179513"/>
            <a:ext cx="8814479" cy="1824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2"/>
          </p:nvPr>
        </p:nvSpPr>
        <p:spPr>
          <a:xfrm>
            <a:off x="177800" y="3336876"/>
            <a:ext cx="2627719" cy="155421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3"/>
          </p:nvPr>
        </p:nvSpPr>
        <p:spPr>
          <a:xfrm>
            <a:off x="3191836" y="3336876"/>
            <a:ext cx="2627719" cy="1554211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4"/>
          </p:nvPr>
        </p:nvSpPr>
        <p:spPr>
          <a:xfrm>
            <a:off x="6207573" y="3336876"/>
            <a:ext cx="2627719" cy="1554211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pic" idx="5"/>
          </p:nvPr>
        </p:nvSpPr>
        <p:spPr>
          <a:xfrm>
            <a:off x="1006840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pic" idx="6"/>
          </p:nvPr>
        </p:nvSpPr>
        <p:spPr>
          <a:xfrm>
            <a:off x="4011398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pic" idx="7"/>
          </p:nvPr>
        </p:nvSpPr>
        <p:spPr>
          <a:xfrm>
            <a:off x="7015965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pic" idx="8"/>
          </p:nvPr>
        </p:nvSpPr>
        <p:spPr>
          <a:xfrm>
            <a:off x="305460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pic" idx="9"/>
          </p:nvPr>
        </p:nvSpPr>
        <p:spPr>
          <a:xfrm>
            <a:off x="3310019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pic" idx="13"/>
          </p:nvPr>
        </p:nvSpPr>
        <p:spPr>
          <a:xfrm>
            <a:off x="6314578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17" name="Shape 317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31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ment Comparison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208151" y="1885980"/>
            <a:ext cx="4251281" cy="4686270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2" name="Shape 532"/>
          <p:cNvSpPr txBox="1">
            <a:spLocks noGrp="1"/>
          </p:cNvSpPr>
          <p:nvPr>
            <p:ph type="body" idx="2"/>
          </p:nvPr>
        </p:nvSpPr>
        <p:spPr>
          <a:xfrm>
            <a:off x="4729205" y="1885980"/>
            <a:ext cx="4251281" cy="4686270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Shape 533"/>
          <p:cNvSpPr txBox="1">
            <a:spLocks noGrp="1"/>
          </p:cNvSpPr>
          <p:nvPr>
            <p:ph type="body" idx="3"/>
          </p:nvPr>
        </p:nvSpPr>
        <p:spPr>
          <a:xfrm>
            <a:off x="909898" y="1327175"/>
            <a:ext cx="3544391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4" name="Shape 534"/>
          <p:cNvSpPr txBox="1">
            <a:spLocks noGrp="1"/>
          </p:cNvSpPr>
          <p:nvPr>
            <p:ph type="body" idx="4"/>
          </p:nvPr>
        </p:nvSpPr>
        <p:spPr>
          <a:xfrm>
            <a:off x="5449908" y="1327175"/>
            <a:ext cx="3515339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Shape 535"/>
          <p:cNvSpPr>
            <a:spLocks noGrp="1"/>
          </p:cNvSpPr>
          <p:nvPr>
            <p:ph type="pic" idx="5"/>
          </p:nvPr>
        </p:nvSpPr>
        <p:spPr>
          <a:xfrm>
            <a:off x="196755" y="1147246"/>
            <a:ext cx="717593" cy="717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pic" idx="6"/>
          </p:nvPr>
        </p:nvSpPr>
        <p:spPr>
          <a:xfrm>
            <a:off x="4727287" y="1147246"/>
            <a:ext cx="717593" cy="717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37" name="Shape 537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45131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Quotes X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175647" y="2956913"/>
            <a:ext cx="8794004" cy="1620615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586" name="Shape 586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32165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Quotes X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5289175" y="4086412"/>
            <a:ext cx="3503707" cy="2481346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" name="Shape 589"/>
          <p:cNvSpPr txBox="1">
            <a:spLocks noGrp="1"/>
          </p:cNvSpPr>
          <p:nvPr>
            <p:ph type="body" idx="2"/>
          </p:nvPr>
        </p:nvSpPr>
        <p:spPr>
          <a:xfrm>
            <a:off x="343647" y="1205258"/>
            <a:ext cx="4572000" cy="249268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0" name="Shape 59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Shape 59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250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Quotes X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175647" y="2956913"/>
            <a:ext cx="8794004" cy="1620615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5" name="Shape 595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6" name="Shape 596"/>
          <p:cNvSpPr txBox="1">
            <a:spLocks noGrp="1"/>
          </p:cNvSpPr>
          <p:nvPr>
            <p:ph type="title"/>
          </p:nvPr>
        </p:nvSpPr>
        <p:spPr>
          <a:xfrm>
            <a:off x="1662049" y="168322"/>
            <a:ext cx="5119750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66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Quotes X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1639711" y="168322"/>
            <a:ext cx="5599286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9" name="Shape 599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358587" y="1846626"/>
            <a:ext cx="6645730" cy="179648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1" name="Shape 601"/>
          <p:cNvSpPr txBox="1">
            <a:spLocks noGrp="1"/>
          </p:cNvSpPr>
          <p:nvPr>
            <p:ph type="body" idx="3"/>
          </p:nvPr>
        </p:nvSpPr>
        <p:spPr>
          <a:xfrm>
            <a:off x="2829521" y="3996764"/>
            <a:ext cx="5955891" cy="2573896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02" name="Shape 602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3520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73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Quotes X5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4893235" y="2876176"/>
            <a:ext cx="3892177" cy="1613648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5" name="Shape 605"/>
          <p:cNvSpPr txBox="1">
            <a:spLocks noGrp="1"/>
          </p:cNvSpPr>
          <p:nvPr>
            <p:ph type="body" idx="2"/>
          </p:nvPr>
        </p:nvSpPr>
        <p:spPr>
          <a:xfrm>
            <a:off x="4870823" y="4855882"/>
            <a:ext cx="3907117" cy="1702398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Shape 606"/>
          <p:cNvSpPr txBox="1">
            <a:spLocks noGrp="1"/>
          </p:cNvSpPr>
          <p:nvPr>
            <p:ph type="body" idx="3"/>
          </p:nvPr>
        </p:nvSpPr>
        <p:spPr>
          <a:xfrm>
            <a:off x="1854910" y="1195782"/>
            <a:ext cx="6930501" cy="1321806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7" name="Shape 607"/>
          <p:cNvSpPr txBox="1">
            <a:spLocks noGrp="1"/>
          </p:cNvSpPr>
          <p:nvPr>
            <p:ph type="body" idx="4"/>
          </p:nvPr>
        </p:nvSpPr>
        <p:spPr>
          <a:xfrm>
            <a:off x="366059" y="2520958"/>
            <a:ext cx="1180353" cy="4049705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pic" idx="5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9" name="Shape 609"/>
          <p:cNvSpPr txBox="1">
            <a:spLocks noGrp="1"/>
          </p:cNvSpPr>
          <p:nvPr>
            <p:ph type="body" idx="6"/>
          </p:nvPr>
        </p:nvSpPr>
        <p:spPr>
          <a:xfrm>
            <a:off x="1882588" y="3553982"/>
            <a:ext cx="2654424" cy="30166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10" name="Shape 61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1" name="Shape 611"/>
          <p:cNvSpPr txBox="1">
            <a:spLocks noGrp="1"/>
          </p:cNvSpPr>
          <p:nvPr>
            <p:ph type="title"/>
          </p:nvPr>
        </p:nvSpPr>
        <p:spPr>
          <a:xfrm>
            <a:off x="1639711" y="168322"/>
            <a:ext cx="5599286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160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s and Headline with Supporting Quotes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/>
          </p:cNvSpPr>
          <p:nvPr>
            <p:ph type="pic" idx="2"/>
          </p:nvPr>
        </p:nvSpPr>
        <p:spPr>
          <a:xfrm>
            <a:off x="820584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pic" idx="3"/>
          </p:nvPr>
        </p:nvSpPr>
        <p:spPr>
          <a:xfrm>
            <a:off x="820584" y="334978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5" name="Shape 615"/>
          <p:cNvSpPr>
            <a:spLocks noGrp="1"/>
          </p:cNvSpPr>
          <p:nvPr>
            <p:ph type="pic" idx="4"/>
          </p:nvPr>
        </p:nvSpPr>
        <p:spPr>
          <a:xfrm>
            <a:off x="7110739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Shape 616"/>
          <p:cNvSpPr>
            <a:spLocks noGrp="1"/>
          </p:cNvSpPr>
          <p:nvPr>
            <p:ph type="pic" idx="5"/>
          </p:nvPr>
        </p:nvSpPr>
        <p:spPr>
          <a:xfrm>
            <a:off x="7100578" y="335297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783881" y="1294304"/>
            <a:ext cx="3119856" cy="4148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pic" idx="6"/>
          </p:nvPr>
        </p:nvSpPr>
        <p:spPr>
          <a:xfrm>
            <a:off x="2482419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Shape 619"/>
          <p:cNvSpPr>
            <a:spLocks noGrp="1"/>
          </p:cNvSpPr>
          <p:nvPr>
            <p:ph type="pic" idx="7"/>
          </p:nvPr>
        </p:nvSpPr>
        <p:spPr>
          <a:xfrm>
            <a:off x="2482419" y="334978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0" name="Shape 620"/>
          <p:cNvSpPr>
            <a:spLocks noGrp="1"/>
          </p:cNvSpPr>
          <p:nvPr>
            <p:ph type="pic" idx="8"/>
          </p:nvPr>
        </p:nvSpPr>
        <p:spPr>
          <a:xfrm>
            <a:off x="5401871" y="176609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pic" idx="9"/>
          </p:nvPr>
        </p:nvSpPr>
        <p:spPr>
          <a:xfrm>
            <a:off x="5391710" y="3352973"/>
            <a:ext cx="1419858" cy="14198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2" name="Shape 622"/>
          <p:cNvSpPr txBox="1">
            <a:spLocks noGrp="1"/>
          </p:cNvSpPr>
          <p:nvPr>
            <p:ph type="body" idx="13"/>
          </p:nvPr>
        </p:nvSpPr>
        <p:spPr>
          <a:xfrm>
            <a:off x="5393117" y="1294304"/>
            <a:ext cx="3119856" cy="4148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23" name="Shape 623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4" name="Shape 62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879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2 with Supporting Tex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/>
          </p:cNvSpPr>
          <p:nvPr>
            <p:ph type="pic" idx="2"/>
          </p:nvPr>
        </p:nvSpPr>
        <p:spPr>
          <a:xfrm>
            <a:off x="1063278" y="1196294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7" name="Shape 627"/>
          <p:cNvSpPr>
            <a:spLocks noGrp="1"/>
          </p:cNvSpPr>
          <p:nvPr>
            <p:ph type="pic" idx="3"/>
          </p:nvPr>
        </p:nvSpPr>
        <p:spPr>
          <a:xfrm>
            <a:off x="5108051" y="1196294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1061666" y="4336905"/>
            <a:ext cx="2976006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9" name="Shape 629"/>
          <p:cNvSpPr txBox="1">
            <a:spLocks noGrp="1"/>
          </p:cNvSpPr>
          <p:nvPr>
            <p:ph type="body" idx="4"/>
          </p:nvPr>
        </p:nvSpPr>
        <p:spPr>
          <a:xfrm>
            <a:off x="5099337" y="4336905"/>
            <a:ext cx="2976006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0" name="Shape 63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1" name="Shape 63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656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Supporting Text and Headline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1067419" y="1304807"/>
            <a:ext cx="2959049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4" name="Shape 634"/>
          <p:cNvSpPr>
            <a:spLocks noGrp="1"/>
          </p:cNvSpPr>
          <p:nvPr>
            <p:ph type="pic" idx="2"/>
          </p:nvPr>
        </p:nvSpPr>
        <p:spPr>
          <a:xfrm>
            <a:off x="1063278" y="1744933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5" name="Shape 635"/>
          <p:cNvSpPr>
            <a:spLocks noGrp="1"/>
          </p:cNvSpPr>
          <p:nvPr>
            <p:ph type="pic" idx="3"/>
          </p:nvPr>
        </p:nvSpPr>
        <p:spPr>
          <a:xfrm>
            <a:off x="5131725" y="1744933"/>
            <a:ext cx="2964235" cy="29642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body" idx="4"/>
          </p:nvPr>
        </p:nvSpPr>
        <p:spPr>
          <a:xfrm>
            <a:off x="4777830" y="4937760"/>
            <a:ext cx="3848008" cy="1634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body" idx="5"/>
          </p:nvPr>
        </p:nvSpPr>
        <p:spPr>
          <a:xfrm>
            <a:off x="606127" y="4937760"/>
            <a:ext cx="3848008" cy="1634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Shape 638"/>
          <p:cNvSpPr txBox="1">
            <a:spLocks noGrp="1"/>
          </p:cNvSpPr>
          <p:nvPr>
            <p:ph type="body" idx="6"/>
          </p:nvPr>
        </p:nvSpPr>
        <p:spPr>
          <a:xfrm>
            <a:off x="5107398" y="1304807"/>
            <a:ext cx="2959049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21875"/>
              </a:lnSpc>
              <a:spcBef>
                <a:spcPts val="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9" name="Shape 63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0" name="Shape 64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469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3 with Supporting 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/>
          </p:cNvSpPr>
          <p:nvPr>
            <p:ph type="pic" idx="2"/>
          </p:nvPr>
        </p:nvSpPr>
        <p:spPr>
          <a:xfrm>
            <a:off x="219997" y="1196294"/>
            <a:ext cx="2796585" cy="279658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Shape 643"/>
          <p:cNvSpPr>
            <a:spLocks noGrp="1"/>
          </p:cNvSpPr>
          <p:nvPr>
            <p:ph type="pic" idx="3"/>
          </p:nvPr>
        </p:nvSpPr>
        <p:spPr>
          <a:xfrm>
            <a:off x="3204331" y="1196294"/>
            <a:ext cx="2796585" cy="279658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177800" y="4224194"/>
            <a:ext cx="2839719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5" name="Shape 645"/>
          <p:cNvSpPr>
            <a:spLocks noGrp="1"/>
          </p:cNvSpPr>
          <p:nvPr>
            <p:ph type="pic" idx="4"/>
          </p:nvPr>
        </p:nvSpPr>
        <p:spPr>
          <a:xfrm>
            <a:off x="6188664" y="1196294"/>
            <a:ext cx="2796585" cy="279658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6" name="Shape 646"/>
          <p:cNvSpPr txBox="1">
            <a:spLocks noGrp="1"/>
          </p:cNvSpPr>
          <p:nvPr>
            <p:ph type="body" idx="5"/>
          </p:nvPr>
        </p:nvSpPr>
        <p:spPr>
          <a:xfrm>
            <a:off x="3154680" y="4224194"/>
            <a:ext cx="2839719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7" name="Shape 647"/>
          <p:cNvSpPr txBox="1">
            <a:spLocks noGrp="1"/>
          </p:cNvSpPr>
          <p:nvPr>
            <p:ph type="body" idx="6"/>
          </p:nvPr>
        </p:nvSpPr>
        <p:spPr>
          <a:xfrm>
            <a:off x="6145530" y="4224194"/>
            <a:ext cx="2839719" cy="2235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48" name="Shape 648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9" name="Shape 649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121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8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pic" idx="2"/>
          </p:nvPr>
        </p:nvSpPr>
        <p:spPr>
          <a:xfrm>
            <a:off x="1857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pic" idx="3"/>
          </p:nvPr>
        </p:nvSpPr>
        <p:spPr>
          <a:xfrm>
            <a:off x="24717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3" name="Shape 653"/>
          <p:cNvSpPr>
            <a:spLocks noGrp="1"/>
          </p:cNvSpPr>
          <p:nvPr>
            <p:ph type="pic" idx="4"/>
          </p:nvPr>
        </p:nvSpPr>
        <p:spPr>
          <a:xfrm>
            <a:off x="47450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4" name="Shape 654"/>
          <p:cNvSpPr>
            <a:spLocks noGrp="1"/>
          </p:cNvSpPr>
          <p:nvPr>
            <p:ph type="pic" idx="5"/>
          </p:nvPr>
        </p:nvSpPr>
        <p:spPr>
          <a:xfrm>
            <a:off x="7043725" y="17820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pic" idx="6"/>
          </p:nvPr>
        </p:nvSpPr>
        <p:spPr>
          <a:xfrm>
            <a:off x="1857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6" name="Shape 656"/>
          <p:cNvSpPr>
            <a:spLocks noGrp="1"/>
          </p:cNvSpPr>
          <p:nvPr>
            <p:ph type="pic" idx="7"/>
          </p:nvPr>
        </p:nvSpPr>
        <p:spPr>
          <a:xfrm>
            <a:off x="24717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7" name="Shape 657"/>
          <p:cNvSpPr>
            <a:spLocks noGrp="1"/>
          </p:cNvSpPr>
          <p:nvPr>
            <p:ph type="pic" idx="8"/>
          </p:nvPr>
        </p:nvSpPr>
        <p:spPr>
          <a:xfrm>
            <a:off x="47450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pic" idx="9"/>
          </p:nvPr>
        </p:nvSpPr>
        <p:spPr>
          <a:xfrm>
            <a:off x="7043725" y="408079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59" name="Shape 65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0" name="Shape 66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827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X8 with Headlin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idx="2"/>
          </p:nvPr>
        </p:nvSpPr>
        <p:spPr>
          <a:xfrm>
            <a:off x="1857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pic" idx="3"/>
          </p:nvPr>
        </p:nvSpPr>
        <p:spPr>
          <a:xfrm>
            <a:off x="24717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4" name="Shape 664"/>
          <p:cNvSpPr>
            <a:spLocks noGrp="1"/>
          </p:cNvSpPr>
          <p:nvPr>
            <p:ph type="pic" idx="4"/>
          </p:nvPr>
        </p:nvSpPr>
        <p:spPr>
          <a:xfrm>
            <a:off x="47450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Shape 665"/>
          <p:cNvSpPr>
            <a:spLocks noGrp="1"/>
          </p:cNvSpPr>
          <p:nvPr>
            <p:ph type="pic" idx="5"/>
          </p:nvPr>
        </p:nvSpPr>
        <p:spPr>
          <a:xfrm>
            <a:off x="7043725" y="19859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6" name="Shape 666"/>
          <p:cNvSpPr>
            <a:spLocks noGrp="1"/>
          </p:cNvSpPr>
          <p:nvPr>
            <p:ph type="pic" idx="6"/>
          </p:nvPr>
        </p:nvSpPr>
        <p:spPr>
          <a:xfrm>
            <a:off x="1857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7" name="Shape 667"/>
          <p:cNvSpPr>
            <a:spLocks noGrp="1"/>
          </p:cNvSpPr>
          <p:nvPr>
            <p:ph type="pic" idx="7"/>
          </p:nvPr>
        </p:nvSpPr>
        <p:spPr>
          <a:xfrm>
            <a:off x="24717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Shape 668"/>
          <p:cNvSpPr>
            <a:spLocks noGrp="1"/>
          </p:cNvSpPr>
          <p:nvPr>
            <p:ph type="pic" idx="8"/>
          </p:nvPr>
        </p:nvSpPr>
        <p:spPr>
          <a:xfrm>
            <a:off x="47450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9" name="Shape 669"/>
          <p:cNvSpPr>
            <a:spLocks noGrp="1"/>
          </p:cNvSpPr>
          <p:nvPr>
            <p:ph type="pic" idx="9"/>
          </p:nvPr>
        </p:nvSpPr>
        <p:spPr>
          <a:xfrm>
            <a:off x="7043725" y="4284632"/>
            <a:ext cx="1938527" cy="193852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190498" y="1294304"/>
            <a:ext cx="8784167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21875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600" b="0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71" name="Shape 671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2" name="Shape 672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5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Text X8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grpSp>
        <p:nvGrpSpPr>
          <p:cNvPr id="675" name="Shape 675"/>
          <p:cNvGrpSpPr/>
          <p:nvPr/>
        </p:nvGrpSpPr>
        <p:grpSpPr>
          <a:xfrm>
            <a:off x="491789" y="1206500"/>
            <a:ext cx="8160422" cy="1671264"/>
            <a:chOff x="491789" y="1206500"/>
            <a:chExt cx="8160422" cy="1671264"/>
          </a:xfrm>
        </p:grpSpPr>
        <p:sp>
          <p:nvSpPr>
            <p:cNvPr id="676" name="Shape 676"/>
            <p:cNvSpPr/>
            <p:nvPr/>
          </p:nvSpPr>
          <p:spPr>
            <a:xfrm>
              <a:off x="491789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2654841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4817894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6980947" y="1206500"/>
              <a:ext cx="1671264" cy="16712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 defTabSz="914400"/>
              <a:endParaRPr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80" name="Shape 680"/>
          <p:cNvSpPr>
            <a:spLocks noGrp="1"/>
          </p:cNvSpPr>
          <p:nvPr>
            <p:ph type="pic" idx="2"/>
          </p:nvPr>
        </p:nvSpPr>
        <p:spPr>
          <a:xfrm>
            <a:off x="4778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pic" idx="3"/>
          </p:nvPr>
        </p:nvSpPr>
        <p:spPr>
          <a:xfrm>
            <a:off x="26622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2" name="Shape 682"/>
          <p:cNvSpPr>
            <a:spLocks noGrp="1"/>
          </p:cNvSpPr>
          <p:nvPr>
            <p:ph type="pic" idx="4"/>
          </p:nvPr>
        </p:nvSpPr>
        <p:spPr>
          <a:xfrm>
            <a:off x="48212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pic" idx="5"/>
          </p:nvPr>
        </p:nvSpPr>
        <p:spPr>
          <a:xfrm>
            <a:off x="6992925" y="1201928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4" name="Shape 684"/>
          <p:cNvSpPr>
            <a:spLocks noGrp="1"/>
          </p:cNvSpPr>
          <p:nvPr>
            <p:ph type="pic" idx="6"/>
          </p:nvPr>
        </p:nvSpPr>
        <p:spPr>
          <a:xfrm>
            <a:off x="4778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Shape 685"/>
          <p:cNvSpPr>
            <a:spLocks noGrp="1"/>
          </p:cNvSpPr>
          <p:nvPr>
            <p:ph type="pic" idx="7"/>
          </p:nvPr>
        </p:nvSpPr>
        <p:spPr>
          <a:xfrm>
            <a:off x="26622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Shape 686"/>
          <p:cNvSpPr>
            <a:spLocks noGrp="1"/>
          </p:cNvSpPr>
          <p:nvPr>
            <p:ph type="pic" idx="8"/>
          </p:nvPr>
        </p:nvSpPr>
        <p:spPr>
          <a:xfrm>
            <a:off x="48212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pic" idx="9"/>
          </p:nvPr>
        </p:nvSpPr>
        <p:spPr>
          <a:xfrm>
            <a:off x="6992925" y="3908362"/>
            <a:ext cx="1673352" cy="167335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45720" marR="0" lvl="0" indent="-76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4826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9" name="Shape 689"/>
          <p:cNvSpPr txBox="1">
            <a:spLocks noGrp="1"/>
          </p:cNvSpPr>
          <p:nvPr>
            <p:ph type="body" idx="13"/>
          </p:nvPr>
        </p:nvSpPr>
        <p:spPr>
          <a:xfrm>
            <a:off x="26670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0" name="Shape 690"/>
          <p:cNvSpPr txBox="1">
            <a:spLocks noGrp="1"/>
          </p:cNvSpPr>
          <p:nvPr>
            <p:ph type="body" idx="14"/>
          </p:nvPr>
        </p:nvSpPr>
        <p:spPr>
          <a:xfrm>
            <a:off x="48133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1" name="Shape 691"/>
          <p:cNvSpPr txBox="1">
            <a:spLocks noGrp="1"/>
          </p:cNvSpPr>
          <p:nvPr>
            <p:ph type="body" idx="15"/>
          </p:nvPr>
        </p:nvSpPr>
        <p:spPr>
          <a:xfrm>
            <a:off x="7010400" y="29845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2" name="Shape 692"/>
          <p:cNvSpPr txBox="1">
            <a:spLocks noGrp="1"/>
          </p:cNvSpPr>
          <p:nvPr>
            <p:ph type="body" idx="16"/>
          </p:nvPr>
        </p:nvSpPr>
        <p:spPr>
          <a:xfrm>
            <a:off x="4826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3" name="Shape 693"/>
          <p:cNvSpPr txBox="1">
            <a:spLocks noGrp="1"/>
          </p:cNvSpPr>
          <p:nvPr>
            <p:ph type="body" idx="17"/>
          </p:nvPr>
        </p:nvSpPr>
        <p:spPr>
          <a:xfrm>
            <a:off x="26670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Shape 694"/>
          <p:cNvSpPr txBox="1">
            <a:spLocks noGrp="1"/>
          </p:cNvSpPr>
          <p:nvPr>
            <p:ph type="body" idx="18"/>
          </p:nvPr>
        </p:nvSpPr>
        <p:spPr>
          <a:xfrm>
            <a:off x="48133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Shape 695"/>
          <p:cNvSpPr txBox="1">
            <a:spLocks noGrp="1"/>
          </p:cNvSpPr>
          <p:nvPr>
            <p:ph type="body" idx="19"/>
          </p:nvPr>
        </p:nvSpPr>
        <p:spPr>
          <a:xfrm>
            <a:off x="7010400" y="5664200"/>
            <a:ext cx="1676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6" name="Shape 696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8048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by Country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/>
          </p:cNvSpPr>
          <p:nvPr>
            <p:ph type="pic" idx="2"/>
          </p:nvPr>
        </p:nvSpPr>
        <p:spPr>
          <a:xfrm>
            <a:off x="3167063" y="1520825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Shape 699"/>
          <p:cNvSpPr>
            <a:spLocks noGrp="1"/>
          </p:cNvSpPr>
          <p:nvPr>
            <p:ph type="pic" idx="3"/>
          </p:nvPr>
        </p:nvSpPr>
        <p:spPr>
          <a:xfrm>
            <a:off x="5762012" y="1520825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Shape 700"/>
          <p:cNvSpPr>
            <a:spLocks noGrp="1"/>
          </p:cNvSpPr>
          <p:nvPr>
            <p:ph type="pic" idx="4"/>
          </p:nvPr>
        </p:nvSpPr>
        <p:spPr>
          <a:xfrm>
            <a:off x="8384374" y="1520825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1" name="Shape 701"/>
          <p:cNvSpPr>
            <a:spLocks noGrp="1"/>
          </p:cNvSpPr>
          <p:nvPr>
            <p:ph type="pic" idx="5"/>
          </p:nvPr>
        </p:nvSpPr>
        <p:spPr>
          <a:xfrm>
            <a:off x="3167063" y="3156238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2" name="Shape 702"/>
          <p:cNvSpPr>
            <a:spLocks noGrp="1"/>
          </p:cNvSpPr>
          <p:nvPr>
            <p:ph type="pic" idx="6"/>
          </p:nvPr>
        </p:nvSpPr>
        <p:spPr>
          <a:xfrm>
            <a:off x="5762012" y="3156238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3" name="Shape 703"/>
          <p:cNvSpPr>
            <a:spLocks noGrp="1"/>
          </p:cNvSpPr>
          <p:nvPr>
            <p:ph type="pic" idx="7"/>
          </p:nvPr>
        </p:nvSpPr>
        <p:spPr>
          <a:xfrm>
            <a:off x="8384374" y="3156238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4" name="Shape 704"/>
          <p:cNvSpPr>
            <a:spLocks noGrp="1"/>
          </p:cNvSpPr>
          <p:nvPr>
            <p:ph type="pic" idx="8"/>
          </p:nvPr>
        </p:nvSpPr>
        <p:spPr>
          <a:xfrm>
            <a:off x="3167063" y="4809923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Shape 705"/>
          <p:cNvSpPr>
            <a:spLocks noGrp="1"/>
          </p:cNvSpPr>
          <p:nvPr>
            <p:ph type="pic" idx="9"/>
          </p:nvPr>
        </p:nvSpPr>
        <p:spPr>
          <a:xfrm>
            <a:off x="5762012" y="4809923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6" name="Shape 706"/>
          <p:cNvSpPr>
            <a:spLocks noGrp="1"/>
          </p:cNvSpPr>
          <p:nvPr>
            <p:ph type="pic" idx="13"/>
          </p:nvPr>
        </p:nvSpPr>
        <p:spPr>
          <a:xfrm>
            <a:off x="8384374" y="4809923"/>
            <a:ext cx="563562" cy="565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pic" idx="14"/>
          </p:nvPr>
        </p:nvSpPr>
        <p:spPr>
          <a:xfrm>
            <a:off x="398508" y="1858872"/>
            <a:ext cx="563562" cy="565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8" name="Shape 708"/>
          <p:cNvSpPr>
            <a:spLocks noGrp="1"/>
          </p:cNvSpPr>
          <p:nvPr>
            <p:ph type="pic" idx="15"/>
          </p:nvPr>
        </p:nvSpPr>
        <p:spPr>
          <a:xfrm>
            <a:off x="398508" y="3494285"/>
            <a:ext cx="563562" cy="565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pic" idx="16"/>
          </p:nvPr>
        </p:nvSpPr>
        <p:spPr>
          <a:xfrm>
            <a:off x="398508" y="5111425"/>
            <a:ext cx="563562" cy="565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186176" y="2446502"/>
            <a:ext cx="965687" cy="3095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1" name="Shape 711"/>
          <p:cNvSpPr txBox="1">
            <a:spLocks noGrp="1"/>
          </p:cNvSpPr>
          <p:nvPr>
            <p:ph type="body" idx="17"/>
          </p:nvPr>
        </p:nvSpPr>
        <p:spPr>
          <a:xfrm>
            <a:off x="186176" y="4067117"/>
            <a:ext cx="965687" cy="3101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2" name="Shape 712"/>
          <p:cNvSpPr txBox="1">
            <a:spLocks noGrp="1"/>
          </p:cNvSpPr>
          <p:nvPr>
            <p:ph type="body" idx="18"/>
          </p:nvPr>
        </p:nvSpPr>
        <p:spPr>
          <a:xfrm>
            <a:off x="186176" y="5697210"/>
            <a:ext cx="965687" cy="3282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dk2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13" name="Shape 713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4" name="Shape 71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39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cept Stimulus by Country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/>
          </p:cNvSpPr>
          <p:nvPr>
            <p:ph type="pic" idx="2"/>
          </p:nvPr>
        </p:nvSpPr>
        <p:spPr>
          <a:xfrm>
            <a:off x="272932" y="1460005"/>
            <a:ext cx="789353" cy="789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186176" y="2252296"/>
            <a:ext cx="965687" cy="268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8" name="Shape 718"/>
          <p:cNvSpPr>
            <a:spLocks noGrp="1"/>
          </p:cNvSpPr>
          <p:nvPr>
            <p:ph type="pic" idx="3"/>
          </p:nvPr>
        </p:nvSpPr>
        <p:spPr>
          <a:xfrm>
            <a:off x="2107683" y="1351733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9" name="Shape 719"/>
          <p:cNvSpPr>
            <a:spLocks noGrp="1"/>
          </p:cNvSpPr>
          <p:nvPr>
            <p:ph type="pic" idx="4"/>
          </p:nvPr>
        </p:nvSpPr>
        <p:spPr>
          <a:xfrm>
            <a:off x="4723641" y="1351733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0" name="Shape 720"/>
          <p:cNvSpPr>
            <a:spLocks noGrp="1"/>
          </p:cNvSpPr>
          <p:nvPr>
            <p:ph type="pic" idx="5"/>
          </p:nvPr>
        </p:nvSpPr>
        <p:spPr>
          <a:xfrm>
            <a:off x="7330118" y="1351733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1" name="Shape 721"/>
          <p:cNvSpPr>
            <a:spLocks noGrp="1"/>
          </p:cNvSpPr>
          <p:nvPr>
            <p:ph type="pic" idx="6"/>
          </p:nvPr>
        </p:nvSpPr>
        <p:spPr>
          <a:xfrm>
            <a:off x="272932" y="3260690"/>
            <a:ext cx="789353" cy="789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2" name="Shape 722"/>
          <p:cNvSpPr txBox="1">
            <a:spLocks noGrp="1"/>
          </p:cNvSpPr>
          <p:nvPr>
            <p:ph type="body" idx="7"/>
          </p:nvPr>
        </p:nvSpPr>
        <p:spPr>
          <a:xfrm>
            <a:off x="186176" y="4052980"/>
            <a:ext cx="965687" cy="268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pic" idx="8"/>
          </p:nvPr>
        </p:nvSpPr>
        <p:spPr>
          <a:xfrm>
            <a:off x="2107683" y="3152417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pic" idx="9"/>
          </p:nvPr>
        </p:nvSpPr>
        <p:spPr>
          <a:xfrm>
            <a:off x="4723641" y="3152417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5" name="Shape 725"/>
          <p:cNvSpPr>
            <a:spLocks noGrp="1"/>
          </p:cNvSpPr>
          <p:nvPr>
            <p:ph type="pic" idx="13"/>
          </p:nvPr>
        </p:nvSpPr>
        <p:spPr>
          <a:xfrm>
            <a:off x="7330118" y="3152417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pic" idx="14"/>
          </p:nvPr>
        </p:nvSpPr>
        <p:spPr>
          <a:xfrm>
            <a:off x="272932" y="5061373"/>
            <a:ext cx="789353" cy="789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7" name="Shape 727"/>
          <p:cNvSpPr txBox="1">
            <a:spLocks noGrp="1"/>
          </p:cNvSpPr>
          <p:nvPr>
            <p:ph type="body" idx="15"/>
          </p:nvPr>
        </p:nvSpPr>
        <p:spPr>
          <a:xfrm>
            <a:off x="186176" y="5853664"/>
            <a:ext cx="965687" cy="268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Shape 728"/>
          <p:cNvSpPr>
            <a:spLocks noGrp="1"/>
          </p:cNvSpPr>
          <p:nvPr>
            <p:ph type="pic" idx="16"/>
          </p:nvPr>
        </p:nvSpPr>
        <p:spPr>
          <a:xfrm>
            <a:off x="2107683" y="4953101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pic" idx="17"/>
          </p:nvPr>
        </p:nvSpPr>
        <p:spPr>
          <a:xfrm>
            <a:off x="4723641" y="4953101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0" name="Shape 730"/>
          <p:cNvSpPr>
            <a:spLocks noGrp="1"/>
          </p:cNvSpPr>
          <p:nvPr>
            <p:ph type="pic" idx="18"/>
          </p:nvPr>
        </p:nvSpPr>
        <p:spPr>
          <a:xfrm>
            <a:off x="7330118" y="4953101"/>
            <a:ext cx="1271261" cy="12712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31" name="Shape 731"/>
          <p:cNvCxnSpPr/>
          <p:nvPr/>
        </p:nvCxnSpPr>
        <p:spPr>
          <a:xfrm>
            <a:off x="208518" y="2890572"/>
            <a:ext cx="877673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Shape 732"/>
          <p:cNvCxnSpPr/>
          <p:nvPr/>
        </p:nvCxnSpPr>
        <p:spPr>
          <a:xfrm>
            <a:off x="208518" y="4681778"/>
            <a:ext cx="877673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Shape 733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4" name="Shape 734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79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29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Statement Text X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4620650" y="2708158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Shape 737"/>
          <p:cNvSpPr txBox="1">
            <a:spLocks noGrp="1"/>
          </p:cNvSpPr>
          <p:nvPr>
            <p:ph type="body" idx="2"/>
          </p:nvPr>
        </p:nvSpPr>
        <p:spPr>
          <a:xfrm>
            <a:off x="508000" y="2708158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Shape 738"/>
          <p:cNvSpPr txBox="1">
            <a:spLocks noGrp="1"/>
          </p:cNvSpPr>
          <p:nvPr>
            <p:ph type="body" idx="3"/>
          </p:nvPr>
        </p:nvSpPr>
        <p:spPr>
          <a:xfrm>
            <a:off x="4620650" y="1186200"/>
            <a:ext cx="3995810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Shape 739"/>
          <p:cNvSpPr txBox="1">
            <a:spLocks noGrp="1"/>
          </p:cNvSpPr>
          <p:nvPr>
            <p:ph type="body" idx="4"/>
          </p:nvPr>
        </p:nvSpPr>
        <p:spPr>
          <a:xfrm>
            <a:off x="508000" y="1186200"/>
            <a:ext cx="4015153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40" name="Shape 74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45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Statement Text X2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4620650" y="2729153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4" name="Shape 744"/>
          <p:cNvSpPr txBox="1">
            <a:spLocks noGrp="1"/>
          </p:cNvSpPr>
          <p:nvPr>
            <p:ph type="body" idx="2"/>
          </p:nvPr>
        </p:nvSpPr>
        <p:spPr>
          <a:xfrm>
            <a:off x="4620650" y="5031966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5" name="Shape 745"/>
          <p:cNvSpPr txBox="1">
            <a:spLocks noGrp="1"/>
          </p:cNvSpPr>
          <p:nvPr>
            <p:ph type="body" idx="3"/>
          </p:nvPr>
        </p:nvSpPr>
        <p:spPr>
          <a:xfrm>
            <a:off x="508000" y="2729153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6" name="Shape 746"/>
          <p:cNvSpPr txBox="1">
            <a:spLocks noGrp="1"/>
          </p:cNvSpPr>
          <p:nvPr>
            <p:ph type="body" idx="4"/>
          </p:nvPr>
        </p:nvSpPr>
        <p:spPr>
          <a:xfrm>
            <a:off x="508000" y="5030278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7" name="Shape 747"/>
          <p:cNvSpPr txBox="1">
            <a:spLocks noGrp="1"/>
          </p:cNvSpPr>
          <p:nvPr>
            <p:ph type="body" idx="5"/>
          </p:nvPr>
        </p:nvSpPr>
        <p:spPr>
          <a:xfrm>
            <a:off x="4620650" y="1186200"/>
            <a:ext cx="3995810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8" name="Shape 748"/>
          <p:cNvSpPr txBox="1">
            <a:spLocks noGrp="1"/>
          </p:cNvSpPr>
          <p:nvPr>
            <p:ph type="body" idx="6"/>
          </p:nvPr>
        </p:nvSpPr>
        <p:spPr>
          <a:xfrm>
            <a:off x="508000" y="1186200"/>
            <a:ext cx="4015153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49" name="Shape 749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0" name="Shape 750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504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Statement Text X3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>
            <a:spLocks noGrp="1"/>
          </p:cNvSpPr>
          <p:nvPr>
            <p:ph type="body" idx="1"/>
          </p:nvPr>
        </p:nvSpPr>
        <p:spPr>
          <a:xfrm>
            <a:off x="4620650" y="2172844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Shape 753"/>
          <p:cNvSpPr txBox="1">
            <a:spLocks noGrp="1"/>
          </p:cNvSpPr>
          <p:nvPr>
            <p:ph type="body" idx="2"/>
          </p:nvPr>
        </p:nvSpPr>
        <p:spPr>
          <a:xfrm>
            <a:off x="4620650" y="5727155"/>
            <a:ext cx="3995810" cy="307777"/>
          </a:xfrm>
          <a:prstGeom prst="rect">
            <a:avLst/>
          </a:prstGeom>
          <a:solidFill>
            <a:srgbClr val="EFB1A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Shape 754"/>
          <p:cNvSpPr txBox="1">
            <a:spLocks noGrp="1"/>
          </p:cNvSpPr>
          <p:nvPr>
            <p:ph type="body" idx="3"/>
          </p:nvPr>
        </p:nvSpPr>
        <p:spPr>
          <a:xfrm>
            <a:off x="4620650" y="3950844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5" name="Shape 755"/>
          <p:cNvSpPr txBox="1">
            <a:spLocks noGrp="1"/>
          </p:cNvSpPr>
          <p:nvPr>
            <p:ph type="body" idx="4"/>
          </p:nvPr>
        </p:nvSpPr>
        <p:spPr>
          <a:xfrm>
            <a:off x="508000" y="2172844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6" name="Shape 756"/>
          <p:cNvSpPr txBox="1">
            <a:spLocks noGrp="1"/>
          </p:cNvSpPr>
          <p:nvPr>
            <p:ph type="body" idx="5"/>
          </p:nvPr>
        </p:nvSpPr>
        <p:spPr>
          <a:xfrm>
            <a:off x="508000" y="3949157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7" name="Shape 757"/>
          <p:cNvSpPr txBox="1">
            <a:spLocks noGrp="1"/>
          </p:cNvSpPr>
          <p:nvPr>
            <p:ph type="body" idx="6"/>
          </p:nvPr>
        </p:nvSpPr>
        <p:spPr>
          <a:xfrm>
            <a:off x="508000" y="5727155"/>
            <a:ext cx="4015154" cy="307777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8" name="Shape 758"/>
          <p:cNvSpPr txBox="1">
            <a:spLocks noGrp="1"/>
          </p:cNvSpPr>
          <p:nvPr>
            <p:ph type="body" idx="7"/>
          </p:nvPr>
        </p:nvSpPr>
        <p:spPr>
          <a:xfrm>
            <a:off x="4620650" y="1186200"/>
            <a:ext cx="3995810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9" name="Shape 759"/>
          <p:cNvSpPr txBox="1">
            <a:spLocks noGrp="1"/>
          </p:cNvSpPr>
          <p:nvPr>
            <p:ph type="body" idx="8"/>
          </p:nvPr>
        </p:nvSpPr>
        <p:spPr>
          <a:xfrm>
            <a:off x="508000" y="1186200"/>
            <a:ext cx="4015153" cy="307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60" name="Shape 760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800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Concept Text X1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Shape 764"/>
          <p:cNvSpPr txBox="1">
            <a:spLocks noGrp="1"/>
          </p:cNvSpPr>
          <p:nvPr>
            <p:ph type="body" idx="1"/>
          </p:nvPr>
        </p:nvSpPr>
        <p:spPr>
          <a:xfrm>
            <a:off x="4620650" y="2792130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5" name="Shape 765"/>
          <p:cNvSpPr txBox="1">
            <a:spLocks noGrp="1"/>
          </p:cNvSpPr>
          <p:nvPr>
            <p:ph type="body" idx="3"/>
          </p:nvPr>
        </p:nvSpPr>
        <p:spPr>
          <a:xfrm>
            <a:off x="508000" y="2792130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6" name="Shape 766"/>
          <p:cNvSpPr txBox="1">
            <a:spLocks noGrp="1"/>
          </p:cNvSpPr>
          <p:nvPr>
            <p:ph type="body" idx="4"/>
          </p:nvPr>
        </p:nvSpPr>
        <p:spPr>
          <a:xfrm>
            <a:off x="5593312" y="1078479"/>
            <a:ext cx="2050484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7" name="Shape 767"/>
          <p:cNvSpPr txBox="1">
            <a:spLocks noGrp="1"/>
          </p:cNvSpPr>
          <p:nvPr>
            <p:ph type="body" idx="5"/>
          </p:nvPr>
        </p:nvSpPr>
        <p:spPr>
          <a:xfrm>
            <a:off x="1485373" y="1078479"/>
            <a:ext cx="2060408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68" name="Shape 768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xfrm>
            <a:off x="1647756" y="168322"/>
            <a:ext cx="5591243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197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Concept Text X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5593312" y="1078479"/>
            <a:ext cx="2050484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Shape 773"/>
          <p:cNvSpPr txBox="1">
            <a:spLocks noGrp="1"/>
          </p:cNvSpPr>
          <p:nvPr>
            <p:ph type="body" idx="3"/>
          </p:nvPr>
        </p:nvSpPr>
        <p:spPr>
          <a:xfrm>
            <a:off x="1485373" y="1078479"/>
            <a:ext cx="2060408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Shape 774"/>
          <p:cNvSpPr txBox="1">
            <a:spLocks noGrp="1"/>
          </p:cNvSpPr>
          <p:nvPr>
            <p:ph type="body" idx="4"/>
          </p:nvPr>
        </p:nvSpPr>
        <p:spPr>
          <a:xfrm>
            <a:off x="4620650" y="2729153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Shape 775"/>
          <p:cNvSpPr txBox="1">
            <a:spLocks noGrp="1"/>
          </p:cNvSpPr>
          <p:nvPr>
            <p:ph type="body" idx="5"/>
          </p:nvPr>
        </p:nvSpPr>
        <p:spPr>
          <a:xfrm>
            <a:off x="4620650" y="5031966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6" name="Shape 776"/>
          <p:cNvSpPr txBox="1">
            <a:spLocks noGrp="1"/>
          </p:cNvSpPr>
          <p:nvPr>
            <p:ph type="body" idx="6"/>
          </p:nvPr>
        </p:nvSpPr>
        <p:spPr>
          <a:xfrm>
            <a:off x="508000" y="2729153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7" name="Shape 777"/>
          <p:cNvSpPr txBox="1">
            <a:spLocks noGrp="1"/>
          </p:cNvSpPr>
          <p:nvPr>
            <p:ph type="body" idx="7"/>
          </p:nvPr>
        </p:nvSpPr>
        <p:spPr>
          <a:xfrm>
            <a:off x="508000" y="5030278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78" name="Shape 778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Shape 779"/>
          <p:cNvSpPr txBox="1">
            <a:spLocks noGrp="1"/>
          </p:cNvSpPr>
          <p:nvPr>
            <p:ph type="title"/>
          </p:nvPr>
        </p:nvSpPr>
        <p:spPr>
          <a:xfrm>
            <a:off x="1647756" y="168322"/>
            <a:ext cx="5591243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13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iginal Langauge Concept Text X3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>
            <a:spLocks noGrp="1"/>
          </p:cNvSpPr>
          <p:nvPr>
            <p:ph type="title"/>
          </p:nvPr>
        </p:nvSpPr>
        <p:spPr>
          <a:xfrm>
            <a:off x="1647756" y="168322"/>
            <a:ext cx="5591243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82" name="Shape 782"/>
          <p:cNvSpPr>
            <a:spLocks noGrp="1"/>
          </p:cNvSpPr>
          <p:nvPr>
            <p:ph type="pic" idx="2"/>
          </p:nvPr>
        </p:nvSpPr>
        <p:spPr>
          <a:xfrm>
            <a:off x="210159" y="180883"/>
            <a:ext cx="1431924" cy="143192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4620650" y="2508731"/>
            <a:ext cx="3995810" cy="307777"/>
          </a:xfrm>
          <a:prstGeom prst="rect">
            <a:avLst/>
          </a:prstGeom>
          <a:solidFill>
            <a:srgbClr val="C8DCE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4" name="Shape 784"/>
          <p:cNvSpPr txBox="1">
            <a:spLocks noGrp="1"/>
          </p:cNvSpPr>
          <p:nvPr>
            <p:ph type="body" idx="3"/>
          </p:nvPr>
        </p:nvSpPr>
        <p:spPr>
          <a:xfrm>
            <a:off x="4620650" y="5370287"/>
            <a:ext cx="3995810" cy="307777"/>
          </a:xfrm>
          <a:prstGeom prst="rect">
            <a:avLst/>
          </a:prstGeom>
          <a:solidFill>
            <a:srgbClr val="EFB1A5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5" name="Shape 785"/>
          <p:cNvSpPr txBox="1">
            <a:spLocks noGrp="1"/>
          </p:cNvSpPr>
          <p:nvPr>
            <p:ph type="body" idx="4"/>
          </p:nvPr>
        </p:nvSpPr>
        <p:spPr>
          <a:xfrm>
            <a:off x="4620650" y="3940353"/>
            <a:ext cx="3995810" cy="307777"/>
          </a:xfrm>
          <a:prstGeom prst="rect">
            <a:avLst/>
          </a:prstGeom>
          <a:solidFill>
            <a:srgbClr val="D1E2C0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6" name="Shape 786"/>
          <p:cNvSpPr txBox="1">
            <a:spLocks noGrp="1"/>
          </p:cNvSpPr>
          <p:nvPr>
            <p:ph type="body" idx="5"/>
          </p:nvPr>
        </p:nvSpPr>
        <p:spPr>
          <a:xfrm>
            <a:off x="508000" y="2508731"/>
            <a:ext cx="4015153" cy="307777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7" name="Shape 787"/>
          <p:cNvSpPr txBox="1">
            <a:spLocks noGrp="1"/>
          </p:cNvSpPr>
          <p:nvPr>
            <p:ph type="body" idx="6"/>
          </p:nvPr>
        </p:nvSpPr>
        <p:spPr>
          <a:xfrm>
            <a:off x="508000" y="3939864"/>
            <a:ext cx="4015154" cy="307777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8" name="Shape 788"/>
          <p:cNvSpPr txBox="1">
            <a:spLocks noGrp="1"/>
          </p:cNvSpPr>
          <p:nvPr>
            <p:ph type="body" idx="7"/>
          </p:nvPr>
        </p:nvSpPr>
        <p:spPr>
          <a:xfrm>
            <a:off x="508000" y="5370998"/>
            <a:ext cx="4015154" cy="307777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9" name="Shape 789"/>
          <p:cNvSpPr txBox="1">
            <a:spLocks noGrp="1"/>
          </p:cNvSpPr>
          <p:nvPr>
            <p:ph type="body" idx="8"/>
          </p:nvPr>
        </p:nvSpPr>
        <p:spPr>
          <a:xfrm>
            <a:off x="5593312" y="1078479"/>
            <a:ext cx="2050484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0" name="Shape 790"/>
          <p:cNvSpPr txBox="1">
            <a:spLocks noGrp="1"/>
          </p:cNvSpPr>
          <p:nvPr>
            <p:ph type="body" idx="9"/>
          </p:nvPr>
        </p:nvSpPr>
        <p:spPr>
          <a:xfrm>
            <a:off x="1485373" y="1078479"/>
            <a:ext cx="2060408" cy="5232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C43024"/>
              </a:buClr>
              <a:buFont typeface="Arial"/>
              <a:buNone/>
              <a:defRPr sz="1400" b="1" i="0" u="none" strike="noStrike" cap="none">
                <a:solidFill>
                  <a:srgbClr val="C4302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91" name="Shape 791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526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7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theme" Target="../theme/theme3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E26D8-9BAC-384F-8528-7585B3667869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FF103-EB85-9741-8E67-C0C8163F0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1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180381" y="177800"/>
            <a:ext cx="6990885" cy="579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177800" y="1116263"/>
            <a:ext cx="8789988" cy="49035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8746209" y="6574839"/>
            <a:ext cx="41458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>
              <a:buSzPct val="25000"/>
            </a:pPr>
            <a:fld id="{00000000-1234-1234-1234-123412341234}" type="slidenum">
              <a:rPr lang="en-US" sz="1000"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rPr>
              <a:pPr algn="ctr" defTabSz="914400">
                <a:buSzPct val="25000"/>
              </a:pPr>
              <a:t>‹#›</a:t>
            </a:fld>
            <a:endParaRPr lang="en-US" sz="1000" kern="0">
              <a:solidFill>
                <a:srgbClr val="324B5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188200" y="176373"/>
            <a:ext cx="1973836" cy="617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9161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180381" y="177800"/>
            <a:ext cx="6990885" cy="579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177800" y="1116263"/>
            <a:ext cx="8789988" cy="49035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8746209" y="6574839"/>
            <a:ext cx="41458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>
              <a:buSzPct val="25000"/>
            </a:pPr>
            <a:fld id="{00000000-1234-1234-1234-123412341234}" type="slidenum">
              <a:rPr lang="en-US" sz="1000" kern="0">
                <a:solidFill>
                  <a:srgbClr val="324B56"/>
                </a:solidFill>
                <a:latin typeface="Trebuchet MS"/>
                <a:ea typeface="Trebuchet MS"/>
                <a:cs typeface="Trebuchet MS"/>
                <a:sym typeface="Trebuchet MS"/>
              </a:rPr>
              <a:pPr algn="ctr" defTabSz="914400">
                <a:buSzPct val="25000"/>
              </a:pPr>
              <a:t>‹#›</a:t>
            </a:fld>
            <a:endParaRPr lang="en-US" sz="1000" kern="0">
              <a:solidFill>
                <a:srgbClr val="324B5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188200" y="176373"/>
            <a:ext cx="1973836" cy="617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0085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1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openxmlformats.org/officeDocument/2006/relationships/slideLayout" Target="../slideLayouts/slideLayout34.xml"/><Relationship Id="rId8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3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7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166350" y="3937518"/>
            <a:ext cx="8814479" cy="25377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23850" indent="-285750">
              <a:spcBef>
                <a:spcPts val="0"/>
              </a:spcBef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Many people mentioned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healthy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options were a big reason they return to their favorite QSR</a:t>
            </a:r>
          </a:p>
          <a:p>
            <a:pPr marL="689610" lvl="1" indent="-285750">
              <a:spcBef>
                <a:spcPts val="0"/>
              </a:spcBef>
            </a:pPr>
            <a:r>
              <a:rPr lang="en-US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Lower-calorie options like Panera Bread’s salads and Subway’s fresh veggies stood out as healthy choices</a:t>
            </a:r>
          </a:p>
          <a:p>
            <a:pPr marL="689610" lvl="1" indent="-285750">
              <a:spcBef>
                <a:spcPts val="0"/>
              </a:spcBef>
            </a:pPr>
            <a:r>
              <a:rPr lang="en-US" dirty="0"/>
              <a:t>Less-processed ingredients like Chipotle’s fresh meats and Chick-fil-A’s lightly breaded chicken reduced </a:t>
            </a:r>
            <a:r>
              <a:rPr lang="en-US" dirty="0" smtClean="0"/>
              <a:t>guilt from </a:t>
            </a:r>
            <a:r>
              <a:rPr lang="en-US" dirty="0"/>
              <a:t>eating fast food</a:t>
            </a:r>
            <a:endParaRPr lang="en-US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50" indent="-285750">
              <a:spcBef>
                <a:spcPts val="0"/>
              </a:spcBef>
            </a:pPr>
            <a:r>
              <a:rPr lang="en-US" dirty="0"/>
              <a:t>Fresh preparation that is visible helped customers feel they were making good choices with their fast food orders</a:t>
            </a:r>
          </a:p>
          <a:p>
            <a:pPr marL="323850" indent="-285750">
              <a:spcBef>
                <a:spcPts val="0"/>
              </a:spcBef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Simple ingredients (such as whole pieces of chicken)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and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simple cooking methods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appealed to many,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and made fast food seem healthier</a:t>
            </a:r>
            <a:endParaRPr lang="en-US" sz="16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23850" indent="-285750">
              <a:spcBef>
                <a:spcPts val="0"/>
              </a:spcBef>
            </a:pPr>
            <a:endParaRPr sz="16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9" name="Shape 1409"/>
          <p:cNvSpPr txBox="1">
            <a:spLocks noGrp="1"/>
          </p:cNvSpPr>
          <p:nvPr>
            <p:ph type="body" idx="2"/>
          </p:nvPr>
        </p:nvSpPr>
        <p:spPr>
          <a:xfrm>
            <a:off x="180381" y="3306894"/>
            <a:ext cx="2627719" cy="42535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Male, 25, Frequent,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i="1" dirty="0"/>
              <a:t>McDonald’s</a:t>
            </a:r>
            <a:endParaRPr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0" name="Shape 1410"/>
          <p:cNvSpPr txBox="1">
            <a:spLocks noGrp="1"/>
          </p:cNvSpPr>
          <p:nvPr>
            <p:ph type="body" idx="3"/>
          </p:nvPr>
        </p:nvSpPr>
        <p:spPr>
          <a:xfrm>
            <a:off x="3194417" y="3306894"/>
            <a:ext cx="2627719" cy="425351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29, Infrequent,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i="1" dirty="0"/>
              <a:t>Starbucks</a:t>
            </a:r>
            <a:endParaRPr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1" name="Shape 1411"/>
          <p:cNvSpPr txBox="1">
            <a:spLocks noGrp="1"/>
          </p:cNvSpPr>
          <p:nvPr>
            <p:ph type="body" idx="4"/>
          </p:nvPr>
        </p:nvSpPr>
        <p:spPr>
          <a:xfrm>
            <a:off x="6210154" y="3306894"/>
            <a:ext cx="2627719" cy="425351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Male, 45, Infrequent,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i="1" dirty="0"/>
              <a:t>Chick-fil-A</a:t>
            </a:r>
            <a:endParaRPr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5" name="Shape 1415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SzPct val="25000"/>
              <a:buFont typeface="Trebuchet MS"/>
              <a:buNone/>
            </a:pPr>
            <a:r>
              <a:rPr lang="en-US" dirty="0"/>
              <a:t>Simple, healthy options </a:t>
            </a:r>
            <a:r>
              <a:rPr lang="en-US" dirty="0" smtClean="0"/>
              <a:t>kept people </a:t>
            </a:r>
            <a:r>
              <a:rPr lang="en-US" dirty="0"/>
              <a:t>coming back</a:t>
            </a:r>
            <a:endParaRPr sz="2400" b="0" i="0" u="none" strike="noStrike" cap="none" dirty="0">
              <a:solidFill>
                <a:srgbClr val="6797B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F-Dani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887" t="12370" r="8124" b="13312"/>
          <a:stretch/>
        </p:blipFill>
        <p:spPr>
          <a:xfrm>
            <a:off x="302601" y="1323009"/>
            <a:ext cx="2383277" cy="1898065"/>
          </a:xfrm>
          <a:prstGeom prst="rect">
            <a:avLst/>
          </a:prstGeom>
        </p:spPr>
      </p:pic>
      <p:pic>
        <p:nvPicPr>
          <p:cNvPr id="3" name="I-Sa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6490" t="10772" r="21277" b="5718"/>
          <a:stretch/>
        </p:blipFill>
        <p:spPr>
          <a:xfrm>
            <a:off x="3439028" y="1068871"/>
            <a:ext cx="2138496" cy="2152203"/>
          </a:xfrm>
          <a:prstGeom prst="rect">
            <a:avLst/>
          </a:prstGeom>
        </p:spPr>
      </p:pic>
      <p:pic>
        <p:nvPicPr>
          <p:cNvPr id="4" name="I-Tob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3831" t="14230" r="16409" b="15824"/>
          <a:stretch/>
        </p:blipFill>
        <p:spPr>
          <a:xfrm>
            <a:off x="6270413" y="1323008"/>
            <a:ext cx="2507199" cy="18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157163" y="1302327"/>
            <a:ext cx="8814479" cy="204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238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Loyalty programs provided some with added incentives to stick with a favorite QSR, and helped keep costs down with free items and discounts</a:t>
            </a:r>
          </a:p>
          <a:p>
            <a:pPr marL="3238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Where available, drive-through service makes a stop at a favorite QSR quicker and easier</a:t>
            </a:r>
          </a:p>
          <a:p>
            <a:pPr marL="3238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Kids’ play areas </a:t>
            </a:r>
            <a:r>
              <a:rPr lang="en-US" dirty="0" smtClean="0"/>
              <a:t>keep </a:t>
            </a:r>
            <a:r>
              <a:rPr lang="en-US" dirty="0"/>
              <a:t>kids asking to come back to a </a:t>
            </a:r>
            <a:r>
              <a:rPr lang="en-US" dirty="0" smtClean="0"/>
              <a:t>QSR</a:t>
            </a:r>
            <a:r>
              <a:rPr lang="en-US" dirty="0"/>
              <a:t> </a:t>
            </a:r>
            <a:r>
              <a:rPr lang="en-US" dirty="0" smtClean="0"/>
              <a:t>and made </a:t>
            </a:r>
            <a:r>
              <a:rPr lang="en-US" dirty="0"/>
              <a:t>parents feel more </a:t>
            </a:r>
            <a:r>
              <a:rPr lang="en-US" dirty="0" smtClean="0"/>
              <a:t>welcome</a:t>
            </a:r>
            <a:endParaRPr lang="en-US" dirty="0"/>
          </a:p>
          <a:p>
            <a:pPr marL="3238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Even though online ordering ranked among the 4 least important attributes for both groups, a few people really appreciated being able to order through a mobile app</a:t>
            </a:r>
          </a:p>
          <a:p>
            <a:pPr marL="323850" indent="-285750">
              <a:spcBef>
                <a:spcPts val="0"/>
              </a:spcBef>
              <a:spcAft>
                <a:spcPts val="600"/>
              </a:spcAft>
            </a:pPr>
            <a:endParaRPr sz="16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9" name="Shape 1409"/>
          <p:cNvSpPr txBox="1">
            <a:spLocks noGrp="1"/>
          </p:cNvSpPr>
          <p:nvPr>
            <p:ph type="body" idx="2"/>
          </p:nvPr>
        </p:nvSpPr>
        <p:spPr>
          <a:xfrm>
            <a:off x="157163" y="5730322"/>
            <a:ext cx="2648499" cy="459045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33, Frequent,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Panera Bread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0" name="Shape 1410"/>
          <p:cNvSpPr txBox="1">
            <a:spLocks noGrp="1"/>
          </p:cNvSpPr>
          <p:nvPr>
            <p:ph type="body" idx="3"/>
          </p:nvPr>
        </p:nvSpPr>
        <p:spPr>
          <a:xfrm>
            <a:off x="3194417" y="5730322"/>
            <a:ext cx="2627719" cy="459045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i="1" dirty="0"/>
              <a:t>Male, 51, Infrequent,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i="1" dirty="0"/>
              <a:t>Dunkin’ Donuts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1" name="Shape 1411"/>
          <p:cNvSpPr txBox="1">
            <a:spLocks noGrp="1"/>
          </p:cNvSpPr>
          <p:nvPr>
            <p:ph type="body" idx="4"/>
          </p:nvPr>
        </p:nvSpPr>
        <p:spPr>
          <a:xfrm>
            <a:off x="6210154" y="5730322"/>
            <a:ext cx="2627719" cy="459045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36, Frequent,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Chick-fil-A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5" name="Shape 1415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2400" b="0" i="0" u="none" strike="noStrike" cap="none" dirty="0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rPr>
              <a:t>Specific amenities </a:t>
            </a:r>
            <a:r>
              <a:rPr lang="en-US" dirty="0"/>
              <a:t>like drive-throughs</a:t>
            </a:r>
            <a:r>
              <a:rPr lang="en-US" sz="2400" b="0" i="0" u="none" strike="noStrike" cap="none" dirty="0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rPr>
              <a:t>, play areas, and </a:t>
            </a:r>
            <a:r>
              <a:rPr lang="en-US" dirty="0"/>
              <a:t>loyalty programs tipped </a:t>
            </a:r>
            <a:r>
              <a:rPr lang="en-US" sz="2400" b="0" i="0" u="none" strike="noStrike" cap="none" dirty="0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rPr>
              <a:t>the scale for some</a:t>
            </a:r>
            <a:endParaRPr sz="2400" b="0" i="0" u="none" strike="noStrike" cap="none" dirty="0">
              <a:solidFill>
                <a:srgbClr val="6797B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F-Aman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0739" t="25399" r="28458" b="12633"/>
          <a:stretch/>
        </p:blipFill>
        <p:spPr>
          <a:xfrm>
            <a:off x="405306" y="3569432"/>
            <a:ext cx="2206552" cy="2018627"/>
          </a:xfrm>
          <a:prstGeom prst="rect">
            <a:avLst/>
          </a:prstGeom>
        </p:spPr>
      </p:pic>
      <p:pic>
        <p:nvPicPr>
          <p:cNvPr id="4" name="I-Richard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7314" t="17154" r="29854" b="12633"/>
          <a:stretch/>
        </p:blipFill>
        <p:spPr>
          <a:xfrm>
            <a:off x="3307157" y="3574755"/>
            <a:ext cx="2402238" cy="2013304"/>
          </a:xfrm>
          <a:prstGeom prst="rect">
            <a:avLst/>
          </a:prstGeom>
        </p:spPr>
      </p:pic>
      <p:pic>
        <p:nvPicPr>
          <p:cNvPr id="5" name="F-Stephani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1908" t="14229" r="24210" b="15292"/>
          <a:stretch/>
        </p:blipFill>
        <p:spPr>
          <a:xfrm>
            <a:off x="6495166" y="3582259"/>
            <a:ext cx="2057693" cy="20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1707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52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8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9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01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3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9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5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8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6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76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9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12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o Not Use Any Slides Below This Line">
  <a:themeElements>
    <a:clrScheme name="GutCheck">
      <a:dk1>
        <a:srgbClr val="324B56"/>
      </a:dk1>
      <a:lt1>
        <a:srgbClr val="FFFFFF"/>
      </a:lt1>
      <a:dk2>
        <a:srgbClr val="7F7F7F"/>
      </a:dk2>
      <a:lt2>
        <a:srgbClr val="FFFFFF"/>
      </a:lt2>
      <a:accent1>
        <a:srgbClr val="D34327"/>
      </a:accent1>
      <a:accent2>
        <a:srgbClr val="90B667"/>
      </a:accent2>
      <a:accent3>
        <a:srgbClr val="78A9C4"/>
      </a:accent3>
      <a:accent4>
        <a:srgbClr val="7F7F7F"/>
      </a:accent4>
      <a:accent5>
        <a:srgbClr val="90CBEA"/>
      </a:accent5>
      <a:accent6>
        <a:srgbClr val="B3D88D"/>
      </a:accent6>
      <a:hlink>
        <a:srgbClr val="D34327"/>
      </a:hlink>
      <a:folHlink>
        <a:srgbClr val="D343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o Not Use Any Slides Below This Line">
  <a:themeElements>
    <a:clrScheme name="GutCheck">
      <a:dk1>
        <a:srgbClr val="324B56"/>
      </a:dk1>
      <a:lt1>
        <a:srgbClr val="FFFFFF"/>
      </a:lt1>
      <a:dk2>
        <a:srgbClr val="7F7F7F"/>
      </a:dk2>
      <a:lt2>
        <a:srgbClr val="FFFFFF"/>
      </a:lt2>
      <a:accent1>
        <a:srgbClr val="D34327"/>
      </a:accent1>
      <a:accent2>
        <a:srgbClr val="90B667"/>
      </a:accent2>
      <a:accent3>
        <a:srgbClr val="78A9C4"/>
      </a:accent3>
      <a:accent4>
        <a:srgbClr val="7F7F7F"/>
      </a:accent4>
      <a:accent5>
        <a:srgbClr val="90CBEA"/>
      </a:accent5>
      <a:accent6>
        <a:srgbClr val="B3D88D"/>
      </a:accent6>
      <a:hlink>
        <a:srgbClr val="D34327"/>
      </a:hlink>
      <a:folHlink>
        <a:srgbClr val="D343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264</Words>
  <Application>Microsoft Macintosh PowerPoint</Application>
  <PresentationFormat>On-screen Show (4:3)</PresentationFormat>
  <Paragraphs>23</Paragraphs>
  <Slides>23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Do Not Use Any Slides Below This Line</vt:lpstr>
      <vt:lpstr>1_Do Not Use Any Slides Below This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Simple, healthy options kept people coming back</vt:lpstr>
      <vt:lpstr>Specific amenities like drive-throughs, play areas, and loyalty programs tipped the scale for some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GutCheck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Cassandra  Rivas</dc:creator>
  <cp:lastModifiedBy>Cassandra  Rivas</cp:lastModifiedBy>
  <cp:revision>3</cp:revision>
  <dcterms:created xsi:type="dcterms:W3CDTF">2016-11-22T17:23:43Z</dcterms:created>
  <dcterms:modified xsi:type="dcterms:W3CDTF">2016-11-22T18:02:41Z</dcterms:modified>
</cp:coreProperties>
</file>