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6" r:id="rId12"/>
    <p:sldId id="287" r:id="rId13"/>
    <p:sldId id="267" r:id="rId14"/>
    <p:sldId id="289" r:id="rId15"/>
    <p:sldId id="268" r:id="rId16"/>
    <p:sldId id="269" r:id="rId17"/>
    <p:sldId id="271" r:id="rId18"/>
    <p:sldId id="270" r:id="rId19"/>
    <p:sldId id="272" r:id="rId20"/>
    <p:sldId id="273" r:id="rId21"/>
    <p:sldId id="274" r:id="rId22"/>
    <p:sldId id="275" r:id="rId23"/>
    <p:sldId id="290" r:id="rId24"/>
    <p:sldId id="291" r:id="rId25"/>
    <p:sldId id="292" r:id="rId26"/>
    <p:sldId id="293" r:id="rId27"/>
    <p:sldId id="294" r:id="rId28"/>
    <p:sldId id="29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5"/>
    <p:restoredTop sz="94669"/>
  </p:normalViewPr>
  <p:slideViewPr>
    <p:cSldViewPr snapToGrid="0" snapToObjects="1">
      <p:cViewPr varScale="1">
        <p:scale>
          <a:sx n="109" d="100"/>
          <a:sy n="109" d="100"/>
        </p:scale>
        <p:origin x="3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49290-FCBE-9642-A1C7-0C2504A11EDC}" type="datetimeFigureOut">
              <a:rPr lang="en-US" smtClean="0"/>
              <a:t>6/3/16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8519F-12DB-4740-9174-7DD535924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0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08657-44D6-4226-B30A-FCA11852A20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2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51BF-044C-514B-AB7B-7F564B55A3B9}" type="datetimeFigureOut">
              <a:rPr lang="en-US" smtClean="0"/>
              <a:t>6/3/16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E6D2-0763-C14D-A534-CBDC31B4B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51BF-044C-514B-AB7B-7F564B55A3B9}" type="datetimeFigureOut">
              <a:rPr lang="en-US" smtClean="0"/>
              <a:t>6/3/16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E6D2-0763-C14D-A534-CBDC31B4B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79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51BF-044C-514B-AB7B-7F564B55A3B9}" type="datetimeFigureOut">
              <a:rPr lang="en-US" smtClean="0"/>
              <a:t>6/3/16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E6D2-0763-C14D-A534-CBDC31B4B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38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382" y="168323"/>
            <a:ext cx="7058618" cy="695277"/>
          </a:xfrm>
        </p:spPr>
        <p:txBody>
          <a:bodyPr/>
          <a:lstStyle>
            <a:lvl1pPr>
              <a:defRPr sz="2400" cap="none">
                <a:solidFill>
                  <a:srgbClr val="6797B6"/>
                </a:solidFill>
              </a:defRPr>
            </a:lvl1pPr>
          </a:lstStyle>
          <a:p>
            <a:r>
              <a:rPr lang="en-US" dirty="0" smtClean="0"/>
              <a:t>Findings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381" y="1157010"/>
            <a:ext cx="8791261" cy="5459690"/>
          </a:xfrm>
        </p:spPr>
        <p:txBody>
          <a:bodyPr>
            <a:noAutofit/>
          </a:bodyPr>
          <a:lstStyle>
            <a:lvl1pPr marL="182880" indent="-137160">
              <a:lnSpc>
                <a:spcPct val="100000"/>
              </a:lnSpc>
              <a:buFont typeface="Arial"/>
              <a:buChar char="•"/>
              <a:defRPr sz="1600" b="0"/>
            </a:lvl1pPr>
            <a:lvl2pPr marL="548640" indent="-182880">
              <a:lnSpc>
                <a:spcPct val="100000"/>
              </a:lnSpc>
              <a:buFont typeface="Lucida Grande"/>
              <a:buChar char="-"/>
              <a:defRPr sz="1400"/>
            </a:lvl2pPr>
            <a:lvl3pPr marL="914400" indent="-137160">
              <a:lnSpc>
                <a:spcPct val="100000"/>
              </a:lnSpc>
              <a:spcBef>
                <a:spcPts val="200"/>
              </a:spcBef>
              <a:buSzPct val="100000"/>
              <a:buFont typeface="Courier New"/>
              <a:buChar char="o"/>
              <a:defRPr sz="1400"/>
            </a:lvl3pPr>
            <a:lvl4pPr marL="1280160" indent="-182880">
              <a:lnSpc>
                <a:spcPct val="100000"/>
              </a:lnSpc>
              <a:spcBef>
                <a:spcPts val="200"/>
              </a:spcBef>
              <a:buFont typeface="Lucida Grande"/>
              <a:buChar char="-"/>
              <a:defRPr sz="1400"/>
            </a:lvl4pPr>
            <a:lvl5pPr marL="1463040">
              <a:lnSpc>
                <a:spcPts val="1550"/>
              </a:lnSpc>
              <a:spcBef>
                <a:spcPts val="200"/>
              </a:spcBef>
              <a:defRPr lang="en-US" sz="14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1003300"/>
            <a:ext cx="9144000" cy="0"/>
          </a:xfrm>
          <a:prstGeom prst="line">
            <a:avLst/>
          </a:prstGeom>
          <a:ln w="12700" cmpd="sng">
            <a:solidFill>
              <a:srgbClr val="6797B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183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51BF-044C-514B-AB7B-7F564B55A3B9}" type="datetimeFigureOut">
              <a:rPr lang="en-US" smtClean="0"/>
              <a:t>6/3/16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E6D2-0763-C14D-A534-CBDC31B4B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34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51BF-044C-514B-AB7B-7F564B55A3B9}" type="datetimeFigureOut">
              <a:rPr lang="en-US" smtClean="0"/>
              <a:t>6/3/16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E6D2-0763-C14D-A534-CBDC31B4B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3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51BF-044C-514B-AB7B-7F564B55A3B9}" type="datetimeFigureOut">
              <a:rPr lang="en-US" smtClean="0"/>
              <a:t>6/3/16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E6D2-0763-C14D-A534-CBDC31B4B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1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51BF-044C-514B-AB7B-7F564B55A3B9}" type="datetimeFigureOut">
              <a:rPr lang="en-US" smtClean="0"/>
              <a:t>6/3/16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E6D2-0763-C14D-A534-CBDC31B4B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51BF-044C-514B-AB7B-7F564B55A3B9}" type="datetimeFigureOut">
              <a:rPr lang="en-US" smtClean="0"/>
              <a:t>6/3/16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E6D2-0763-C14D-A534-CBDC31B4B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2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51BF-044C-514B-AB7B-7F564B55A3B9}" type="datetimeFigureOut">
              <a:rPr lang="en-US" smtClean="0"/>
              <a:t>6/3/16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E6D2-0763-C14D-A534-CBDC31B4B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8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51BF-044C-514B-AB7B-7F564B55A3B9}" type="datetimeFigureOut">
              <a:rPr lang="en-US" smtClean="0"/>
              <a:t>6/3/16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E6D2-0763-C14D-A534-CBDC31B4B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44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B51BF-044C-514B-AB7B-7F564B55A3B9}" type="datetimeFigureOut">
              <a:rPr lang="en-US" smtClean="0"/>
              <a:t>6/3/16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E6D2-0763-C14D-A534-CBDC31B4B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6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B51BF-044C-514B-AB7B-7F564B55A3B9}" type="datetimeFigureOut">
              <a:rPr lang="en-US" smtClean="0"/>
              <a:t>6/3/16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4E6D2-0763-C14D-A534-CBDC31B4B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7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microsoft.com/office/2007/relationships/media" Target="../media/media4.mp4"/><Relationship Id="rId8" Type="http://schemas.openxmlformats.org/officeDocument/2006/relationships/video" Target="../media/media4.mp4"/><Relationship Id="rId9" Type="http://schemas.openxmlformats.org/officeDocument/2006/relationships/slideLayout" Target="../slideLayouts/slideLayout12.xml"/><Relationship Id="rId10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4" Type="http://schemas.openxmlformats.org/officeDocument/2006/relationships/video" Target="../media/media6.mp4"/><Relationship Id="rId5" Type="http://schemas.microsoft.com/office/2007/relationships/media" Target="../media/media7.mp4"/><Relationship Id="rId6" Type="http://schemas.openxmlformats.org/officeDocument/2006/relationships/video" Target="../media/media7.mp4"/><Relationship Id="rId7" Type="http://schemas.openxmlformats.org/officeDocument/2006/relationships/slideLayout" Target="../slideLayouts/slideLayout12.xml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92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9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Reese’s Peanut Butter Easter Eggs top the list of favorite candies</a:t>
            </a:r>
            <a:endParaRPr lang="en-US" dirty="0"/>
          </a:p>
        </p:txBody>
      </p:sp>
      <p:pic>
        <p:nvPicPr>
          <p:cNvPr id="4" name="Sarah T edite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31498" y="3578986"/>
            <a:ext cx="3610342" cy="2031102"/>
          </a:xfrm>
        </p:spPr>
      </p:pic>
      <p:pic>
        <p:nvPicPr>
          <p:cNvPr id="5" name="Christine W edited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05267" y="1288568"/>
            <a:ext cx="3599067" cy="2024475"/>
          </a:xfrm>
          <a:prstGeom prst="rect">
            <a:avLst/>
          </a:prstGeom>
        </p:spPr>
      </p:pic>
      <p:pic>
        <p:nvPicPr>
          <p:cNvPr id="6" name="Jimmy H edited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2632" y="3567043"/>
            <a:ext cx="3548639" cy="2661479"/>
          </a:xfrm>
          <a:prstGeom prst="rect">
            <a:avLst/>
          </a:prstGeom>
        </p:spPr>
      </p:pic>
      <p:pic>
        <p:nvPicPr>
          <p:cNvPr id="7" name="Janelle M edited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2002" y="1300820"/>
            <a:ext cx="3567042" cy="200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8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Favorite candy is typically “classic”, </a:t>
            </a:r>
            <a:br>
              <a:rPr lang="en-US" dirty="0" smtClean="0"/>
            </a:br>
            <a:r>
              <a:rPr lang="en-US" dirty="0" smtClean="0"/>
              <a:t>most often chocolate</a:t>
            </a:r>
            <a:endParaRPr lang="en-US" dirty="0"/>
          </a:p>
        </p:txBody>
      </p:sp>
      <p:pic>
        <p:nvPicPr>
          <p:cNvPr id="5" name="Andrew R edi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0088" y="4104112"/>
            <a:ext cx="3727730" cy="2096848"/>
          </a:xfrm>
          <a:prstGeom prst="rect">
            <a:avLst/>
          </a:prstGeom>
        </p:spPr>
      </p:pic>
      <p:pic>
        <p:nvPicPr>
          <p:cNvPr id="6" name="April G edited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9818" y="1241654"/>
            <a:ext cx="1979015" cy="2638687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3073042" y="1157010"/>
            <a:ext cx="5898601" cy="26533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3716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1600" b="0" kern="1200">
                <a:solidFill>
                  <a:schemeClr val="tx1"/>
                </a:solidFill>
                <a:latin typeface="Trebuchet MS"/>
                <a:ea typeface="+mn-ea"/>
                <a:cs typeface="+mn-cs"/>
              </a:defRPr>
            </a:lvl1pPr>
            <a:lvl2pPr marL="548640" indent="-182880" algn="l" defTabSz="457200" rtl="0" eaLnBrk="1" latinLnBrk="0" hangingPunct="1">
              <a:lnSpc>
                <a:spcPct val="100000"/>
              </a:lnSpc>
              <a:spcBef>
                <a:spcPts val="200"/>
              </a:spcBef>
              <a:buFont typeface="Lucida Grande"/>
              <a:buChar char="-"/>
              <a:defRPr sz="1400" kern="1200">
                <a:solidFill>
                  <a:schemeClr val="tx1"/>
                </a:solidFill>
                <a:latin typeface="Trebuchet MS"/>
                <a:ea typeface="+mn-ea"/>
                <a:cs typeface="+mn-cs"/>
              </a:defRPr>
            </a:lvl2pPr>
            <a:lvl3pPr marL="914400" indent="-137160" algn="l" defTabSz="457200" rtl="0" eaLnBrk="1" latinLnBrk="0" hangingPunct="1">
              <a:lnSpc>
                <a:spcPct val="100000"/>
              </a:lnSpc>
              <a:spcBef>
                <a:spcPts val="200"/>
              </a:spcBef>
              <a:buSzPct val="100000"/>
              <a:buFont typeface="Courier New"/>
              <a:buChar char="o"/>
              <a:defRPr sz="1400" kern="1200">
                <a:solidFill>
                  <a:schemeClr val="tx1"/>
                </a:solidFill>
                <a:latin typeface="Trebuchet MS"/>
                <a:ea typeface="+mn-ea"/>
                <a:cs typeface="+mn-cs"/>
              </a:defRPr>
            </a:lvl3pPr>
            <a:lvl4pPr marL="1280160" indent="-182880" algn="l" defTabSz="457200" rtl="0" eaLnBrk="1" latinLnBrk="0" hangingPunct="1">
              <a:lnSpc>
                <a:spcPct val="100000"/>
              </a:lnSpc>
              <a:spcBef>
                <a:spcPts val="200"/>
              </a:spcBef>
              <a:buFont typeface="Lucida Grande"/>
              <a:buChar char="-"/>
              <a:defRPr sz="1400" kern="1200">
                <a:solidFill>
                  <a:schemeClr val="tx1"/>
                </a:solidFill>
                <a:latin typeface="Trebuchet MS"/>
                <a:ea typeface="+mn-ea"/>
                <a:cs typeface="+mn-cs"/>
              </a:defRPr>
            </a:lvl4pPr>
            <a:lvl5pPr marL="1463040" indent="-228600" algn="l" defTabSz="457200" rtl="0" eaLnBrk="1" latinLnBrk="0" hangingPunct="1">
              <a:lnSpc>
                <a:spcPts val="1550"/>
              </a:lnSpc>
              <a:spcBef>
                <a:spcPts val="2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8" name="Taylor W edited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87259" y="4086733"/>
            <a:ext cx="3796847" cy="2135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92" y="1157010"/>
            <a:ext cx="6219551" cy="258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6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Aside from taste, nostalgia factors heavily into classic favorites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9" y="4341562"/>
            <a:ext cx="8720936" cy="2353628"/>
          </a:xfrm>
        </p:spPr>
      </p:pic>
      <p:pic>
        <p:nvPicPr>
          <p:cNvPr id="28" name="Anthony N edi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339" y="2608251"/>
            <a:ext cx="2860962" cy="1621401"/>
          </a:xfrm>
          <a:prstGeom prst="rect">
            <a:avLst/>
          </a:prstGeom>
        </p:spPr>
      </p:pic>
      <p:sp>
        <p:nvSpPr>
          <p:cNvPr id="29" name="Content Placeholder 4"/>
          <p:cNvSpPr txBox="1">
            <a:spLocks/>
          </p:cNvSpPr>
          <p:nvPr/>
        </p:nvSpPr>
        <p:spPr>
          <a:xfrm>
            <a:off x="348299" y="1045322"/>
            <a:ext cx="8541976" cy="15515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3716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1600" b="0" kern="1200">
                <a:solidFill>
                  <a:schemeClr val="tx1"/>
                </a:solidFill>
                <a:latin typeface="Trebuchet MS"/>
                <a:ea typeface="+mn-ea"/>
                <a:cs typeface="+mn-cs"/>
              </a:defRPr>
            </a:lvl1pPr>
            <a:lvl2pPr marL="548640" indent="-182880" algn="l" defTabSz="457200" rtl="0" eaLnBrk="1" latinLnBrk="0" hangingPunct="1">
              <a:lnSpc>
                <a:spcPct val="100000"/>
              </a:lnSpc>
              <a:spcBef>
                <a:spcPts val="200"/>
              </a:spcBef>
              <a:buFont typeface="Lucida Grande"/>
              <a:buChar char="-"/>
              <a:defRPr sz="1400" kern="1200">
                <a:solidFill>
                  <a:schemeClr val="tx1"/>
                </a:solidFill>
                <a:latin typeface="Trebuchet MS"/>
                <a:ea typeface="+mn-ea"/>
                <a:cs typeface="+mn-cs"/>
              </a:defRPr>
            </a:lvl2pPr>
            <a:lvl3pPr marL="914400" indent="-137160" algn="l" defTabSz="457200" rtl="0" eaLnBrk="1" latinLnBrk="0" hangingPunct="1">
              <a:lnSpc>
                <a:spcPct val="100000"/>
              </a:lnSpc>
              <a:spcBef>
                <a:spcPts val="200"/>
              </a:spcBef>
              <a:buSzPct val="100000"/>
              <a:buFont typeface="Courier New"/>
              <a:buChar char="o"/>
              <a:defRPr sz="1400" kern="1200">
                <a:solidFill>
                  <a:schemeClr val="tx1"/>
                </a:solidFill>
                <a:latin typeface="Trebuchet MS"/>
                <a:ea typeface="+mn-ea"/>
                <a:cs typeface="+mn-cs"/>
              </a:defRPr>
            </a:lvl3pPr>
            <a:lvl4pPr marL="1280160" indent="-182880" algn="l" defTabSz="457200" rtl="0" eaLnBrk="1" latinLnBrk="0" hangingPunct="1">
              <a:lnSpc>
                <a:spcPct val="100000"/>
              </a:lnSpc>
              <a:spcBef>
                <a:spcPts val="200"/>
              </a:spcBef>
              <a:buFont typeface="Lucida Grande"/>
              <a:buChar char="-"/>
              <a:defRPr sz="1400" kern="1200">
                <a:solidFill>
                  <a:schemeClr val="tx1"/>
                </a:solidFill>
                <a:latin typeface="Trebuchet MS"/>
                <a:ea typeface="+mn-ea"/>
                <a:cs typeface="+mn-cs"/>
              </a:defRPr>
            </a:lvl4pPr>
            <a:lvl5pPr marL="1463040" indent="-228600" algn="l" defTabSz="457200" rtl="0" eaLnBrk="1" latinLnBrk="0" hangingPunct="1">
              <a:lnSpc>
                <a:spcPts val="1550"/>
              </a:lnSpc>
              <a:spcBef>
                <a:spcPts val="2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822"/>
            <a:ext cx="9144000" cy="1544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63" y="2577218"/>
            <a:ext cx="5956437" cy="186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4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3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0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8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3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744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0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7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7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1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9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1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0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0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5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2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6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29</Words>
  <Application>Microsoft Macintosh PowerPoint</Application>
  <PresentationFormat>On-screen Show (4:3)</PresentationFormat>
  <Paragraphs>4</Paragraphs>
  <Slides>28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</vt:lpstr>
      <vt:lpstr>Calibri Light</vt:lpstr>
      <vt:lpstr>Courier New</vt:lpstr>
      <vt:lpstr>Lucida Grande</vt:lpstr>
      <vt:lpstr>Trebuchet MS</vt:lpstr>
      <vt:lpstr>Verdana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Reese’s Peanut Butter Easter Eggs top the list of favorite candies</vt:lpstr>
      <vt:lpstr>Favorite candy is typically “classic”,  most often chocolate</vt:lpstr>
      <vt:lpstr>PowerPoint Presentation</vt:lpstr>
      <vt:lpstr>Aside from taste, nostalgia factors heavily into classic favorites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2016-06-03T17:36:30Z</dcterms:created>
  <dcterms:modified xsi:type="dcterms:W3CDTF">2016-06-03T17:51:22Z</dcterms:modified>
</cp:coreProperties>
</file>