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6" r:id="rId1"/>
  </p:sldMasterIdLst>
  <p:notesMasterIdLst>
    <p:notesMasterId r:id="rId22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5" r:id="rId11"/>
    <p:sldId id="266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Sharkey" initials="B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3D2EEC-0E0F-4B21-B7BE-2B220AD79DDD}">
  <a:tblStyle styleId="{493D2EEC-0E0F-4B21-B7BE-2B220AD79DD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E76E4749-BAB9-4DF5-A6E6-635379E32E25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CECEC"/>
          </a:solidFill>
        </a:fill>
      </a:tcStyle>
    </a:wholeTbl>
    <a:band1H>
      <a:tcStyle>
        <a:tcBdr/>
        <a:fill>
          <a:solidFill>
            <a:srgbClr val="D7D7D7"/>
          </a:solidFill>
        </a:fill>
      </a:tcStyle>
    </a:band1H>
    <a:band1V>
      <a:tcStyle>
        <a:tcBdr/>
        <a:fill>
          <a:solidFill>
            <a:srgbClr val="D7D7D7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4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4"/>
          </a:solidFill>
        </a:fill>
      </a:tcStyle>
    </a:firstRow>
  </a:tblStyle>
  <a:tblStyle styleId="{8BD1FB46-0F6E-4BC3-B2A6-BA36C61818C5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BF1F5"/>
          </a:solidFill>
        </a:fill>
      </a:tcStyle>
    </a:wholeTbl>
    <a:band1H>
      <a:tcStyle>
        <a:tcBdr/>
        <a:fill>
          <a:solidFill>
            <a:srgbClr val="D5E1EA"/>
          </a:solidFill>
        </a:fill>
      </a:tcStyle>
    </a:band1H>
    <a:band1V>
      <a:tcStyle>
        <a:tcBdr/>
        <a:fill>
          <a:solidFill>
            <a:srgbClr val="D5E1EA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3"/>
          </a:solidFill>
        </a:fill>
      </a:tcStyle>
    </a:firstRow>
  </a:tblStyle>
  <a:tblStyle styleId="{1B4C352E-572A-4606-9ED1-D64BA7C800B9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7E8E7"/>
          </a:solidFill>
        </a:fill>
      </a:tcStyle>
    </a:wholeTbl>
    <a:band1H>
      <a:tcStyle>
        <a:tcBdr/>
        <a:fill>
          <a:solidFill>
            <a:srgbClr val="EFCDCB"/>
          </a:solidFill>
        </a:fill>
      </a:tcStyle>
    </a:band1H>
    <a:band1V>
      <a:tcStyle>
        <a:tcBdr/>
        <a:fill>
          <a:solidFill>
            <a:srgbClr val="EFCDCB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640B8F91-AEA0-498B-BA11-3910BF892A96}" styleName="Table_4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EF2EA"/>
          </a:solidFill>
        </a:fill>
      </a:tcStyle>
    </a:wholeTbl>
    <a:band1H>
      <a:tcStyle>
        <a:tcBdr/>
        <a:fill>
          <a:solidFill>
            <a:srgbClr val="DBE5D2"/>
          </a:solidFill>
        </a:fill>
      </a:tcStyle>
    </a:band1H>
    <a:band1V>
      <a:tcStyle>
        <a:tcBdr/>
        <a:fill>
          <a:solidFill>
            <a:srgbClr val="DBE5D2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2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9813" autoAdjust="0"/>
  </p:normalViewPr>
  <p:slideViewPr>
    <p:cSldViewPr snapToGrid="0">
      <p:cViewPr>
        <p:scale>
          <a:sx n="94" d="100"/>
          <a:sy n="94" d="100"/>
        </p:scale>
        <p:origin x="1624" y="3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59875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87" name="Shape 88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07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03" name="Shape 90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82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s X4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80381" y="2884990"/>
            <a:ext cx="8791261" cy="78995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180381" y="4165987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3"/>
          </p:nvPr>
        </p:nvSpPr>
        <p:spPr>
          <a:xfrm>
            <a:off x="180381" y="5457932"/>
            <a:ext cx="8791261" cy="78995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4"/>
          </p:nvPr>
        </p:nvSpPr>
        <p:spPr>
          <a:xfrm>
            <a:off x="180381" y="1593041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19423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5"/>
          </p:nvPr>
        </p:nvSpPr>
        <p:spPr>
          <a:xfrm>
            <a:off x="267092" y="1430242"/>
            <a:ext cx="1049627" cy="105156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6"/>
          </p:nvPr>
        </p:nvSpPr>
        <p:spPr>
          <a:xfrm>
            <a:off x="267092" y="2715348"/>
            <a:ext cx="1049627" cy="105156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7"/>
          </p:nvPr>
        </p:nvSpPr>
        <p:spPr>
          <a:xfrm>
            <a:off x="267092" y="4000453"/>
            <a:ext cx="1049627" cy="105156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8"/>
          </p:nvPr>
        </p:nvSpPr>
        <p:spPr>
          <a:xfrm>
            <a:off x="1320274" y="1256632"/>
            <a:ext cx="7645827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9"/>
          </p:nvPr>
        </p:nvSpPr>
        <p:spPr>
          <a:xfrm>
            <a:off x="1320274" y="2550503"/>
            <a:ext cx="7645827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5F5F5F"/>
              </a:buClr>
              <a:buFont typeface="Arial"/>
              <a:buNone/>
              <a:defRPr sz="1600" b="1" i="0" u="none" strike="noStrike" cap="none">
                <a:solidFill>
                  <a:srgbClr val="5F5F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3"/>
          </p:nvPr>
        </p:nvSpPr>
        <p:spPr>
          <a:xfrm>
            <a:off x="1320274" y="3819721"/>
            <a:ext cx="7645827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4"/>
          </p:nvPr>
        </p:nvSpPr>
        <p:spPr>
          <a:xfrm>
            <a:off x="1320274" y="5113594"/>
            <a:ext cx="7645827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5F5F5F"/>
              </a:buClr>
              <a:buFont typeface="Arial"/>
              <a:buNone/>
              <a:defRPr sz="1600" b="1" i="0" u="none" strike="noStrike" cap="none">
                <a:solidFill>
                  <a:srgbClr val="5F5F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15"/>
          </p:nvPr>
        </p:nvSpPr>
        <p:spPr>
          <a:xfrm>
            <a:off x="267092" y="5285557"/>
            <a:ext cx="1049627" cy="105156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0" name="Shape 8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ecutive Summary X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45080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173294" y="1476026"/>
            <a:ext cx="8791261" cy="928458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2"/>
          </p:nvPr>
        </p:nvSpPr>
        <p:spPr>
          <a:xfrm>
            <a:off x="-31485" y="1280883"/>
            <a:ext cx="8165315" cy="320387"/>
          </a:xfrm>
          <a:prstGeom prst="rect">
            <a:avLst/>
          </a:prstGeom>
          <a:solidFill>
            <a:srgbClr val="4883A4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3"/>
          </p:nvPr>
        </p:nvSpPr>
        <p:spPr>
          <a:xfrm>
            <a:off x="173294" y="3230043"/>
            <a:ext cx="8791261" cy="928458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4"/>
          </p:nvPr>
        </p:nvSpPr>
        <p:spPr>
          <a:xfrm>
            <a:off x="-31485" y="3033126"/>
            <a:ext cx="8165315" cy="320387"/>
          </a:xfrm>
          <a:prstGeom prst="rect">
            <a:avLst/>
          </a:prstGeom>
          <a:solidFill>
            <a:srgbClr val="4883A4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5"/>
          </p:nvPr>
        </p:nvSpPr>
        <p:spPr>
          <a:xfrm>
            <a:off x="173294" y="4994557"/>
            <a:ext cx="8791261" cy="928458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6"/>
          </p:nvPr>
        </p:nvSpPr>
        <p:spPr>
          <a:xfrm>
            <a:off x="-31485" y="4785369"/>
            <a:ext cx="8165315" cy="320387"/>
          </a:xfrm>
          <a:prstGeom prst="rect">
            <a:avLst/>
          </a:prstGeom>
          <a:solidFill>
            <a:srgbClr val="4884A5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76" name="Shape 176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ecutive Summary X5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45080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173294" y="1476026"/>
            <a:ext cx="8791261" cy="902810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-31485" y="1280883"/>
            <a:ext cx="8165315" cy="320387"/>
          </a:xfrm>
          <a:prstGeom prst="rect">
            <a:avLst/>
          </a:prstGeom>
          <a:solidFill>
            <a:srgbClr val="4883A4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3"/>
          </p:nvPr>
        </p:nvSpPr>
        <p:spPr>
          <a:xfrm>
            <a:off x="173294" y="2596150"/>
            <a:ext cx="8791261" cy="902810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4"/>
          </p:nvPr>
        </p:nvSpPr>
        <p:spPr>
          <a:xfrm>
            <a:off x="-31485" y="2401007"/>
            <a:ext cx="8165315" cy="320387"/>
          </a:xfrm>
          <a:prstGeom prst="rect">
            <a:avLst/>
          </a:prstGeom>
          <a:solidFill>
            <a:srgbClr val="4883A4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5"/>
          </p:nvPr>
        </p:nvSpPr>
        <p:spPr>
          <a:xfrm>
            <a:off x="173294" y="3712471"/>
            <a:ext cx="8791261" cy="902810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6"/>
          </p:nvPr>
        </p:nvSpPr>
        <p:spPr>
          <a:xfrm>
            <a:off x="-31485" y="3517328"/>
            <a:ext cx="8165315" cy="320387"/>
          </a:xfrm>
          <a:prstGeom prst="rect">
            <a:avLst/>
          </a:prstGeom>
          <a:solidFill>
            <a:srgbClr val="4883A4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7"/>
          </p:nvPr>
        </p:nvSpPr>
        <p:spPr>
          <a:xfrm>
            <a:off x="173294" y="4807808"/>
            <a:ext cx="8791261" cy="902810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8"/>
          </p:nvPr>
        </p:nvSpPr>
        <p:spPr>
          <a:xfrm>
            <a:off x="-31485" y="4612666"/>
            <a:ext cx="8165315" cy="320387"/>
          </a:xfrm>
          <a:prstGeom prst="rect">
            <a:avLst/>
          </a:prstGeom>
          <a:solidFill>
            <a:srgbClr val="4883A4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9"/>
          </p:nvPr>
        </p:nvSpPr>
        <p:spPr>
          <a:xfrm>
            <a:off x="173294" y="5939691"/>
            <a:ext cx="8791261" cy="902810"/>
          </a:xfrm>
          <a:prstGeom prst="rect">
            <a:avLst/>
          </a:prstGeom>
          <a:solidFill>
            <a:srgbClr val="E3EDF2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111760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3"/>
          </p:nvPr>
        </p:nvSpPr>
        <p:spPr>
          <a:xfrm>
            <a:off x="-31485" y="5744548"/>
            <a:ext cx="8165315" cy="320387"/>
          </a:xfrm>
          <a:prstGeom prst="rect">
            <a:avLst/>
          </a:prstGeom>
          <a:solidFill>
            <a:srgbClr val="4883A4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89" name="Shape 18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s X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19423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180381" y="1538296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pic" idx="2"/>
          </p:nvPr>
        </p:nvSpPr>
        <p:spPr>
          <a:xfrm>
            <a:off x="297573" y="1382712"/>
            <a:ext cx="1230780" cy="1233046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3"/>
          </p:nvPr>
        </p:nvSpPr>
        <p:spPr>
          <a:xfrm>
            <a:off x="1531563" y="1195786"/>
            <a:ext cx="744548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95" name="Shape 195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s X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80381" y="4122194"/>
            <a:ext cx="8791261" cy="78995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2"/>
          </p:nvPr>
        </p:nvSpPr>
        <p:spPr>
          <a:xfrm>
            <a:off x="180381" y="1538296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19423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pic" idx="3"/>
          </p:nvPr>
        </p:nvSpPr>
        <p:spPr>
          <a:xfrm>
            <a:off x="297573" y="1382712"/>
            <a:ext cx="1230780" cy="1233046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4"/>
          </p:nvPr>
        </p:nvSpPr>
        <p:spPr>
          <a:xfrm>
            <a:off x="1531563" y="1195786"/>
            <a:ext cx="744548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pic" idx="5"/>
          </p:nvPr>
        </p:nvSpPr>
        <p:spPr>
          <a:xfrm>
            <a:off x="297573" y="3966244"/>
            <a:ext cx="1230780" cy="1233046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6"/>
          </p:nvPr>
        </p:nvSpPr>
        <p:spPr>
          <a:xfrm>
            <a:off x="1531563" y="3784873"/>
            <a:ext cx="744548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5F5F5F"/>
              </a:buClr>
              <a:buFont typeface="Arial"/>
              <a:buNone/>
              <a:defRPr sz="1600" b="1" i="0" u="none" strike="noStrike" cap="none">
                <a:solidFill>
                  <a:srgbClr val="5F5F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04" name="Shape 204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s X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180381" y="3257247"/>
            <a:ext cx="8791261" cy="78995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2"/>
          </p:nvPr>
        </p:nvSpPr>
        <p:spPr>
          <a:xfrm>
            <a:off x="180381" y="5009042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3"/>
          </p:nvPr>
        </p:nvSpPr>
        <p:spPr>
          <a:xfrm>
            <a:off x="180381" y="1538296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19423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pic" idx="4"/>
          </p:nvPr>
        </p:nvSpPr>
        <p:spPr>
          <a:xfrm>
            <a:off x="297573" y="1382712"/>
            <a:ext cx="1230780" cy="1233046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5"/>
          </p:nvPr>
        </p:nvSpPr>
        <p:spPr>
          <a:xfrm>
            <a:off x="1531563" y="1195786"/>
            <a:ext cx="744548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6"/>
          </p:nvPr>
        </p:nvSpPr>
        <p:spPr>
          <a:xfrm>
            <a:off x="1531563" y="2946501"/>
            <a:ext cx="744548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5F5F5F"/>
              </a:buClr>
              <a:buFont typeface="Arial"/>
              <a:buNone/>
              <a:defRPr sz="1600" b="1" i="0" u="none" strike="noStrike" cap="none">
                <a:solidFill>
                  <a:srgbClr val="5F5F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pic" idx="7"/>
          </p:nvPr>
        </p:nvSpPr>
        <p:spPr>
          <a:xfrm>
            <a:off x="297573" y="3112030"/>
            <a:ext cx="1230780" cy="1233046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8"/>
          </p:nvPr>
        </p:nvSpPr>
        <p:spPr>
          <a:xfrm>
            <a:off x="1531563" y="4684889"/>
            <a:ext cx="744548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pic" idx="9"/>
          </p:nvPr>
        </p:nvSpPr>
        <p:spPr>
          <a:xfrm>
            <a:off x="297573" y="4841346"/>
            <a:ext cx="1230780" cy="1233046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16" name="Shape 216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s X5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80381" y="1417862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2"/>
          </p:nvPr>
        </p:nvSpPr>
        <p:spPr>
          <a:xfrm>
            <a:off x="180381" y="2556527"/>
            <a:ext cx="8791261" cy="78995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3"/>
          </p:nvPr>
        </p:nvSpPr>
        <p:spPr>
          <a:xfrm>
            <a:off x="180381" y="3673296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4"/>
          </p:nvPr>
        </p:nvSpPr>
        <p:spPr>
          <a:xfrm>
            <a:off x="180381" y="4811962"/>
            <a:ext cx="8791261" cy="78995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body" idx="5"/>
          </p:nvPr>
        </p:nvSpPr>
        <p:spPr>
          <a:xfrm>
            <a:off x="180381" y="5950628"/>
            <a:ext cx="8791261" cy="789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587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10714"/>
              </a:lnSpc>
              <a:spcBef>
                <a:spcPts val="200"/>
              </a:spcBef>
              <a:buClr>
                <a:srgbClr val="000000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19423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pic" idx="6"/>
          </p:nvPr>
        </p:nvSpPr>
        <p:spPr>
          <a:xfrm>
            <a:off x="267093" y="1306953"/>
            <a:ext cx="862012" cy="86359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pic" idx="7"/>
          </p:nvPr>
        </p:nvSpPr>
        <p:spPr>
          <a:xfrm>
            <a:off x="267093" y="2443455"/>
            <a:ext cx="862012" cy="86359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pic" idx="8"/>
          </p:nvPr>
        </p:nvSpPr>
        <p:spPr>
          <a:xfrm>
            <a:off x="267093" y="3579957"/>
            <a:ext cx="862012" cy="86359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pic" idx="9"/>
          </p:nvPr>
        </p:nvSpPr>
        <p:spPr>
          <a:xfrm>
            <a:off x="267093" y="4716458"/>
            <a:ext cx="862012" cy="86359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pic" idx="13"/>
          </p:nvPr>
        </p:nvSpPr>
        <p:spPr>
          <a:xfrm>
            <a:off x="267093" y="5852960"/>
            <a:ext cx="862012" cy="86359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182880" marR="0" lvl="0" indent="-78104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5454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4"/>
          </p:nvPr>
        </p:nvSpPr>
        <p:spPr>
          <a:xfrm>
            <a:off x="1122994" y="1084025"/>
            <a:ext cx="785405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15"/>
          </p:nvPr>
        </p:nvSpPr>
        <p:spPr>
          <a:xfrm>
            <a:off x="1122994" y="2217621"/>
            <a:ext cx="785405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5F5F5F"/>
              </a:buClr>
              <a:buFont typeface="Arial"/>
              <a:buNone/>
              <a:defRPr sz="1600" b="1" i="0" u="none" strike="noStrike" cap="none">
                <a:solidFill>
                  <a:srgbClr val="5F5F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16"/>
          </p:nvPr>
        </p:nvSpPr>
        <p:spPr>
          <a:xfrm>
            <a:off x="1122994" y="3351219"/>
            <a:ext cx="785405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7"/>
          </p:nvPr>
        </p:nvSpPr>
        <p:spPr>
          <a:xfrm>
            <a:off x="1122994" y="4484814"/>
            <a:ext cx="785405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5F5F5F"/>
              </a:buClr>
              <a:buFont typeface="Arial"/>
              <a:buNone/>
              <a:defRPr sz="1600" b="1" i="0" u="none" strike="noStrike" cap="none">
                <a:solidFill>
                  <a:srgbClr val="5F5F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18"/>
          </p:nvPr>
        </p:nvSpPr>
        <p:spPr>
          <a:xfrm>
            <a:off x="1122994" y="5630266"/>
            <a:ext cx="7854055" cy="320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9375"/>
              </a:lnSpc>
              <a:spcBef>
                <a:spcPts val="0"/>
              </a:spcBef>
              <a:buClr>
                <a:srgbClr val="4883A4"/>
              </a:buClr>
              <a:buFont typeface="Arial"/>
              <a:buNone/>
              <a:defRPr sz="1600" b="1" i="0" u="none" strike="noStrike" cap="none">
                <a:solidFill>
                  <a:srgbClr val="4883A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34" name="Shape 234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 Findiings Summary X5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119423" cy="706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180381" y="1191841"/>
            <a:ext cx="8791261" cy="40403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28600" marR="0" lvl="1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457200" marR="0" lvl="2" indent="-1016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idx="2"/>
          </p:nvPr>
        </p:nvSpPr>
        <p:spPr>
          <a:xfrm>
            <a:off x="180381" y="2267606"/>
            <a:ext cx="8791261" cy="40403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28600" marR="0" lvl="1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457200" marR="0" lvl="2" indent="-1016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idx="3"/>
          </p:nvPr>
        </p:nvSpPr>
        <p:spPr>
          <a:xfrm>
            <a:off x="180381" y="3343369"/>
            <a:ext cx="8791261" cy="40403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28600" marR="0" lvl="1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457200" marR="0" lvl="2" indent="-1016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idx="4"/>
          </p:nvPr>
        </p:nvSpPr>
        <p:spPr>
          <a:xfrm>
            <a:off x="180381" y="4419133"/>
            <a:ext cx="8791261" cy="40403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28600" marR="0" lvl="1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457200" marR="0" lvl="2" indent="-1016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idx="5"/>
          </p:nvPr>
        </p:nvSpPr>
        <p:spPr>
          <a:xfrm>
            <a:off x="180381" y="5494898"/>
            <a:ext cx="8791261" cy="40403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28600" marR="0" lvl="1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457200" marR="0" lvl="2" indent="-1016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731520" marR="0" lvl="3" indent="-58419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42" name="Shape 242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Quotes X4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4205939" y="4093882"/>
            <a:ext cx="4579470" cy="2473875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2"/>
          </p:nvPr>
        </p:nvSpPr>
        <p:spPr>
          <a:xfrm>
            <a:off x="5266764" y="1205258"/>
            <a:ext cx="3511176" cy="2522565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body" idx="3"/>
          </p:nvPr>
        </p:nvSpPr>
        <p:spPr>
          <a:xfrm>
            <a:off x="358587" y="4086412"/>
            <a:ext cx="3488765" cy="248134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body" idx="4"/>
          </p:nvPr>
        </p:nvSpPr>
        <p:spPr>
          <a:xfrm>
            <a:off x="358587" y="1205258"/>
            <a:ext cx="4542117" cy="252895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249" name="Shape 24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Statem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80381" y="1157009"/>
            <a:ext cx="8791261" cy="54596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1" name="Shape 91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Specific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pic" idx="2"/>
          </p:nvPr>
        </p:nvSpPr>
        <p:spPr>
          <a:xfrm>
            <a:off x="184371" y="1765440"/>
            <a:ext cx="4213419" cy="421341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673600" y="1470359"/>
            <a:ext cx="4292600" cy="1079499"/>
          </a:xfrm>
          <a:prstGeom prst="rect">
            <a:avLst/>
          </a:prstGeom>
          <a:solidFill>
            <a:srgbClr val="E5E5E5"/>
          </a:solidFill>
          <a:ln w="25400" cap="sq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3"/>
          </p:nvPr>
        </p:nvSpPr>
        <p:spPr>
          <a:xfrm>
            <a:off x="4673600" y="2727659"/>
            <a:ext cx="4292600" cy="1079499"/>
          </a:xfrm>
          <a:prstGeom prst="rect">
            <a:avLst/>
          </a:prstGeom>
          <a:solidFill>
            <a:srgbClr val="E5E5E5"/>
          </a:solidFill>
          <a:ln w="25400" cap="sq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4"/>
          </p:nvPr>
        </p:nvSpPr>
        <p:spPr>
          <a:xfrm>
            <a:off x="4673600" y="3959560"/>
            <a:ext cx="4292600" cy="1079499"/>
          </a:xfrm>
          <a:prstGeom prst="rect">
            <a:avLst/>
          </a:prstGeom>
          <a:solidFill>
            <a:srgbClr val="E5E5E5"/>
          </a:solidFill>
          <a:ln w="25400" cap="sq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5"/>
          </p:nvPr>
        </p:nvSpPr>
        <p:spPr>
          <a:xfrm>
            <a:off x="4673600" y="5204160"/>
            <a:ext cx="4292600" cy="1079499"/>
          </a:xfrm>
          <a:prstGeom prst="rect">
            <a:avLst/>
          </a:prstGeom>
          <a:solidFill>
            <a:srgbClr val="E5E5E5"/>
          </a:solidFill>
          <a:ln w="25400" cap="sq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4" name="Shape 104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tail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57163" y="1179512"/>
            <a:ext cx="7336762" cy="30706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457199" y="4445000"/>
            <a:ext cx="7041837" cy="2146300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17" name="Shape 117"/>
          <p:cNvGrpSpPr/>
          <p:nvPr/>
        </p:nvGrpSpPr>
        <p:grpSpPr>
          <a:xfrm>
            <a:off x="176679" y="5233585"/>
            <a:ext cx="628675" cy="628675"/>
            <a:chOff x="248311" y="4518503"/>
            <a:chExt cx="628675" cy="628675"/>
          </a:xfrm>
        </p:grpSpPr>
        <p:sp>
          <p:nvSpPr>
            <p:cNvPr id="118" name="Shape 118"/>
            <p:cNvSpPr/>
            <p:nvPr/>
          </p:nvSpPr>
          <p:spPr>
            <a:xfrm>
              <a:off x="248311" y="4518503"/>
              <a:ext cx="628675" cy="6286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119" name="Shape 119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691" y="4574812"/>
              <a:ext cx="538604" cy="5386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Shape 120"/>
          <p:cNvSpPr>
            <a:spLocks noGrp="1"/>
          </p:cNvSpPr>
          <p:nvPr>
            <p:ph type="pic" idx="2"/>
          </p:nvPr>
        </p:nvSpPr>
        <p:spPr>
          <a:xfrm>
            <a:off x="7696200" y="1509637"/>
            <a:ext cx="1274573" cy="1274573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idx="3"/>
          </p:nvPr>
        </p:nvSpPr>
        <p:spPr>
          <a:xfrm>
            <a:off x="7696200" y="3301744"/>
            <a:ext cx="1274573" cy="1274573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pic" idx="4"/>
          </p:nvPr>
        </p:nvSpPr>
        <p:spPr>
          <a:xfrm>
            <a:off x="7696200" y="5093850"/>
            <a:ext cx="1274573" cy="1274573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5"/>
          </p:nvPr>
        </p:nvSpPr>
        <p:spPr>
          <a:xfrm>
            <a:off x="977900" y="4957994"/>
            <a:ext cx="6362699" cy="34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6"/>
          </p:nvPr>
        </p:nvSpPr>
        <p:spPr>
          <a:xfrm>
            <a:off x="977900" y="5761205"/>
            <a:ext cx="6362699" cy="34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5" name="Shape 125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pic" idx="2"/>
          </p:nvPr>
        </p:nvSpPr>
        <p:spPr>
          <a:xfrm>
            <a:off x="489172" y="1806380"/>
            <a:ext cx="3945398" cy="394539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pic" idx="3"/>
          </p:nvPr>
        </p:nvSpPr>
        <p:spPr>
          <a:xfrm>
            <a:off x="4734830" y="1806380"/>
            <a:ext cx="3945398" cy="394539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30" name="Shape 13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Text X6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pic" idx="2"/>
          </p:nvPr>
        </p:nvSpPr>
        <p:spPr>
          <a:xfrm>
            <a:off x="195626" y="1170569"/>
            <a:ext cx="2830163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188131" y="3062899"/>
            <a:ext cx="2803330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pic" idx="3"/>
          </p:nvPr>
        </p:nvSpPr>
        <p:spPr>
          <a:xfrm>
            <a:off x="195626" y="3930233"/>
            <a:ext cx="2830163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4"/>
          </p:nvPr>
        </p:nvSpPr>
        <p:spPr>
          <a:xfrm>
            <a:off x="188131" y="5822564"/>
            <a:ext cx="2803330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pic" idx="5"/>
          </p:nvPr>
        </p:nvSpPr>
        <p:spPr>
          <a:xfrm>
            <a:off x="3174382" y="1170569"/>
            <a:ext cx="2830163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6"/>
          </p:nvPr>
        </p:nvSpPr>
        <p:spPr>
          <a:xfrm>
            <a:off x="3166886" y="3062899"/>
            <a:ext cx="2803330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pic" idx="7"/>
          </p:nvPr>
        </p:nvSpPr>
        <p:spPr>
          <a:xfrm>
            <a:off x="3174382" y="3930233"/>
            <a:ext cx="2830163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8"/>
          </p:nvPr>
        </p:nvSpPr>
        <p:spPr>
          <a:xfrm>
            <a:off x="3166886" y="5822564"/>
            <a:ext cx="2803330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pic" idx="9"/>
          </p:nvPr>
        </p:nvSpPr>
        <p:spPr>
          <a:xfrm>
            <a:off x="6137462" y="1170569"/>
            <a:ext cx="2830163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3"/>
          </p:nvPr>
        </p:nvSpPr>
        <p:spPr>
          <a:xfrm>
            <a:off x="6129967" y="3062899"/>
            <a:ext cx="2803330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14"/>
          </p:nvPr>
        </p:nvSpPr>
        <p:spPr>
          <a:xfrm>
            <a:off x="6137462" y="3930233"/>
            <a:ext cx="2830163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5"/>
          </p:nvPr>
        </p:nvSpPr>
        <p:spPr>
          <a:xfrm>
            <a:off x="6129967" y="5822564"/>
            <a:ext cx="2803330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44" name="Shape 144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Text X4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pic" idx="2"/>
          </p:nvPr>
        </p:nvSpPr>
        <p:spPr>
          <a:xfrm>
            <a:off x="195626" y="1170569"/>
            <a:ext cx="4241160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188131" y="3062899"/>
            <a:ext cx="4200947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pic" idx="3"/>
          </p:nvPr>
        </p:nvSpPr>
        <p:spPr>
          <a:xfrm>
            <a:off x="4679437" y="1170569"/>
            <a:ext cx="4241160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4"/>
          </p:nvPr>
        </p:nvSpPr>
        <p:spPr>
          <a:xfrm>
            <a:off x="4687619" y="3062899"/>
            <a:ext cx="4200947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pic" idx="5"/>
          </p:nvPr>
        </p:nvSpPr>
        <p:spPr>
          <a:xfrm>
            <a:off x="195626" y="3930233"/>
            <a:ext cx="4241160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6"/>
          </p:nvPr>
        </p:nvSpPr>
        <p:spPr>
          <a:xfrm>
            <a:off x="188131" y="5822564"/>
            <a:ext cx="4200947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pic" idx="7"/>
          </p:nvPr>
        </p:nvSpPr>
        <p:spPr>
          <a:xfrm>
            <a:off x="4679437" y="3930233"/>
            <a:ext cx="4241160" cy="17931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8"/>
          </p:nvPr>
        </p:nvSpPr>
        <p:spPr>
          <a:xfrm>
            <a:off x="4687619" y="5822564"/>
            <a:ext cx="4200947" cy="6375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55" name="Shape 155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Statement with Headlin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37790" y="1661257"/>
            <a:ext cx="8633851" cy="4898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2"/>
          </p:nvPr>
        </p:nvSpPr>
        <p:spPr>
          <a:xfrm>
            <a:off x="190498" y="1294304"/>
            <a:ext cx="8784167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1" name="Shape 161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Concept with Headlin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682293" y="187860"/>
            <a:ext cx="5644626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77801" y="1666305"/>
            <a:ext cx="8793841" cy="49153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3"/>
          </p:nvPr>
        </p:nvSpPr>
        <p:spPr>
          <a:xfrm>
            <a:off x="1675422" y="1294304"/>
            <a:ext cx="7305064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7" name="Shape 167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80382" y="177800"/>
            <a:ext cx="6957017" cy="5794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177800" y="1116263"/>
            <a:ext cx="8789988" cy="49035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/>
          <p:nvPr/>
        </p:nvSpPr>
        <p:spPr>
          <a:xfrm>
            <a:off x="8746209" y="6574839"/>
            <a:ext cx="414583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1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" name="Shape 43"/>
          <p:cNvPicPr preferRelativeResize="0"/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200" y="176373"/>
            <a:ext cx="1973836" cy="6173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0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8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hape 947"/>
          <p:cNvGrpSpPr/>
          <p:nvPr/>
        </p:nvGrpSpPr>
        <p:grpSpPr>
          <a:xfrm>
            <a:off x="639217" y="4241109"/>
            <a:ext cx="1828800" cy="347721"/>
            <a:chOff x="408520" y="4728132"/>
            <a:chExt cx="2557800" cy="1842600"/>
          </a:xfrm>
        </p:grpSpPr>
        <p:sp>
          <p:nvSpPr>
            <p:cNvPr id="18" name="Shape 948"/>
            <p:cNvSpPr/>
            <p:nvPr/>
          </p:nvSpPr>
          <p:spPr>
            <a:xfrm>
              <a:off x="408520" y="4728132"/>
              <a:ext cx="2557800" cy="1842600"/>
            </a:xfrm>
            <a:prstGeom prst="rect">
              <a:avLst/>
            </a:prstGeom>
            <a:solidFill>
              <a:srgbClr val="E3ED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" name="Shape 949"/>
            <p:cNvSpPr txBox="1"/>
            <p:nvPr/>
          </p:nvSpPr>
          <p:spPr>
            <a:xfrm>
              <a:off x="445387" y="4728132"/>
              <a:ext cx="2460000" cy="1771359"/>
            </a:xfrm>
            <a:prstGeom prst="rect">
              <a:avLst/>
            </a:prstGeom>
            <a:noFill/>
            <a:ln>
              <a:noFill/>
            </a:ln>
          </p:spPr>
          <p:txBody>
            <a:bodyPr lIns="18287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2500"/>
                </a:lnSpc>
                <a:spcBef>
                  <a:spcPts val="0"/>
                </a:spcBef>
                <a:buSzPct val="25000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Female, 44, Colorado</a:t>
              </a:r>
            </a:p>
          </p:txBody>
        </p:sp>
      </p:grpSp>
      <p:grpSp>
        <p:nvGrpSpPr>
          <p:cNvPr id="20" name="Shape 950"/>
          <p:cNvGrpSpPr/>
          <p:nvPr/>
        </p:nvGrpSpPr>
        <p:grpSpPr>
          <a:xfrm>
            <a:off x="3388241" y="4210143"/>
            <a:ext cx="2243994" cy="372075"/>
            <a:chOff x="3410266" y="4599078"/>
            <a:chExt cx="2557800" cy="1971654"/>
          </a:xfrm>
        </p:grpSpPr>
        <p:sp>
          <p:nvSpPr>
            <p:cNvPr id="21" name="Shape 951"/>
            <p:cNvSpPr/>
            <p:nvPr/>
          </p:nvSpPr>
          <p:spPr>
            <a:xfrm>
              <a:off x="3410266" y="4728132"/>
              <a:ext cx="2557800" cy="1842600"/>
            </a:xfrm>
            <a:prstGeom prst="rect">
              <a:avLst/>
            </a:prstGeom>
            <a:solidFill>
              <a:srgbClr val="EFF7E7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" name="Shape 952"/>
            <p:cNvSpPr txBox="1"/>
            <p:nvPr/>
          </p:nvSpPr>
          <p:spPr>
            <a:xfrm>
              <a:off x="3493396" y="4599078"/>
              <a:ext cx="2460000" cy="1771359"/>
            </a:xfrm>
            <a:prstGeom prst="rect">
              <a:avLst/>
            </a:prstGeom>
            <a:noFill/>
            <a:ln>
              <a:noFill/>
            </a:ln>
          </p:spPr>
          <p:txBody>
            <a:bodyPr lIns="18287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2500"/>
                </a:lnSpc>
                <a:spcBef>
                  <a:spcPts val="0"/>
                </a:spcBef>
                <a:buSzPct val="25000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Female, 34, Colorado</a:t>
              </a:r>
            </a:p>
          </p:txBody>
        </p:sp>
      </p:grpSp>
      <p:grpSp>
        <p:nvGrpSpPr>
          <p:cNvPr id="23" name="Shape 953"/>
          <p:cNvGrpSpPr/>
          <p:nvPr/>
        </p:nvGrpSpPr>
        <p:grpSpPr>
          <a:xfrm>
            <a:off x="6643036" y="4241109"/>
            <a:ext cx="1910614" cy="347721"/>
            <a:chOff x="6412012" y="4728132"/>
            <a:chExt cx="2557800" cy="1842600"/>
          </a:xfrm>
        </p:grpSpPr>
        <p:sp>
          <p:nvSpPr>
            <p:cNvPr id="24" name="Shape 954"/>
            <p:cNvSpPr/>
            <p:nvPr/>
          </p:nvSpPr>
          <p:spPr>
            <a:xfrm>
              <a:off x="6412012" y="4728132"/>
              <a:ext cx="2557800" cy="1842600"/>
            </a:xfrm>
            <a:prstGeom prst="rect">
              <a:avLst/>
            </a:prstGeom>
            <a:solidFill>
              <a:srgbClr val="F7D8D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5" name="Shape 955"/>
            <p:cNvSpPr txBox="1"/>
            <p:nvPr/>
          </p:nvSpPr>
          <p:spPr>
            <a:xfrm>
              <a:off x="6463232" y="4728132"/>
              <a:ext cx="2460000" cy="1771359"/>
            </a:xfrm>
            <a:prstGeom prst="rect">
              <a:avLst/>
            </a:prstGeom>
            <a:noFill/>
            <a:ln>
              <a:noFill/>
            </a:ln>
          </p:spPr>
          <p:txBody>
            <a:bodyPr lIns="18287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2500"/>
                </a:lnSpc>
                <a:spcBef>
                  <a:spcPts val="0"/>
                </a:spcBef>
                <a:buSzPct val="25000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Female, 24, Minnesota</a:t>
              </a:r>
            </a:p>
          </p:txBody>
        </p:sp>
      </p:grpSp>
      <p:pic>
        <p:nvPicPr>
          <p:cNvPr id="5" name="Female 44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9627" r="29288"/>
          <a:stretch/>
        </p:blipFill>
        <p:spPr>
          <a:xfrm>
            <a:off x="731520" y="1229947"/>
            <a:ext cx="1645920" cy="3004550"/>
          </a:xfrm>
          <a:prstGeom prst="rect">
            <a:avLst/>
          </a:prstGeom>
        </p:spPr>
      </p:pic>
      <p:pic>
        <p:nvPicPr>
          <p:cNvPr id="6" name="Female 34 C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38825" r="6718"/>
          <a:stretch/>
        </p:blipFill>
        <p:spPr>
          <a:xfrm>
            <a:off x="3108960" y="1214276"/>
            <a:ext cx="2926080" cy="3020111"/>
          </a:xfrm>
          <a:prstGeom prst="rect">
            <a:avLst/>
          </a:prstGeom>
        </p:spPr>
      </p:pic>
      <p:pic>
        <p:nvPicPr>
          <p:cNvPr id="7" name="Female 24 M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9526" r="29732"/>
          <a:stretch/>
        </p:blipFill>
        <p:spPr>
          <a:xfrm>
            <a:off x="6766560" y="1211144"/>
            <a:ext cx="1645920" cy="3029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6" y="267079"/>
            <a:ext cx="65405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38" y="4714063"/>
            <a:ext cx="7924800" cy="17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hape 947"/>
          <p:cNvGrpSpPr/>
          <p:nvPr/>
        </p:nvGrpSpPr>
        <p:grpSpPr>
          <a:xfrm>
            <a:off x="1850131" y="4234497"/>
            <a:ext cx="2276670" cy="347721"/>
            <a:chOff x="408520" y="4728132"/>
            <a:chExt cx="2557800" cy="1842600"/>
          </a:xfrm>
        </p:grpSpPr>
        <p:sp>
          <p:nvSpPr>
            <p:cNvPr id="20" name="Shape 948"/>
            <p:cNvSpPr/>
            <p:nvPr/>
          </p:nvSpPr>
          <p:spPr>
            <a:xfrm>
              <a:off x="408520" y="4728132"/>
              <a:ext cx="2557800" cy="1842600"/>
            </a:xfrm>
            <a:prstGeom prst="rect">
              <a:avLst/>
            </a:prstGeom>
            <a:solidFill>
              <a:srgbClr val="E3ED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" name="Shape 949"/>
            <p:cNvSpPr txBox="1"/>
            <p:nvPr/>
          </p:nvSpPr>
          <p:spPr>
            <a:xfrm>
              <a:off x="445387" y="4728132"/>
              <a:ext cx="2460000" cy="1842600"/>
            </a:xfrm>
            <a:prstGeom prst="rect">
              <a:avLst/>
            </a:prstGeom>
            <a:noFill/>
            <a:ln>
              <a:noFill/>
            </a:ln>
          </p:spPr>
          <p:txBody>
            <a:bodyPr lIns="18287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2500"/>
                </a:lnSpc>
                <a:spcBef>
                  <a:spcPts val="0"/>
                </a:spcBef>
                <a:buSzPct val="25000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Male, 41, Colorado</a:t>
              </a:r>
            </a:p>
          </p:txBody>
        </p:sp>
      </p:grpSp>
      <p:grpSp>
        <p:nvGrpSpPr>
          <p:cNvPr id="22" name="Shape 950"/>
          <p:cNvGrpSpPr/>
          <p:nvPr/>
        </p:nvGrpSpPr>
        <p:grpSpPr>
          <a:xfrm>
            <a:off x="4733302" y="4234497"/>
            <a:ext cx="2070312" cy="347721"/>
            <a:chOff x="3410266" y="4728132"/>
            <a:chExt cx="2557800" cy="1842600"/>
          </a:xfrm>
        </p:grpSpPr>
        <p:sp>
          <p:nvSpPr>
            <p:cNvPr id="23" name="Shape 951"/>
            <p:cNvSpPr/>
            <p:nvPr/>
          </p:nvSpPr>
          <p:spPr>
            <a:xfrm>
              <a:off x="3410266" y="4728132"/>
              <a:ext cx="2557800" cy="1842600"/>
            </a:xfrm>
            <a:prstGeom prst="rect">
              <a:avLst/>
            </a:prstGeom>
            <a:solidFill>
              <a:srgbClr val="EFF7E7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" name="Shape 952"/>
            <p:cNvSpPr txBox="1"/>
            <p:nvPr/>
          </p:nvSpPr>
          <p:spPr>
            <a:xfrm>
              <a:off x="3454312" y="4728132"/>
              <a:ext cx="2460000" cy="1842600"/>
            </a:xfrm>
            <a:prstGeom prst="rect">
              <a:avLst/>
            </a:prstGeom>
            <a:noFill/>
            <a:ln>
              <a:noFill/>
            </a:ln>
          </p:spPr>
          <p:txBody>
            <a:bodyPr lIns="18287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2500"/>
                </a:lnSpc>
                <a:spcBef>
                  <a:spcPts val="0"/>
                </a:spcBef>
                <a:buSzPct val="25000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Female, 41, Minnesota</a:t>
              </a:r>
            </a:p>
          </p:txBody>
        </p:sp>
      </p:grpSp>
      <p:pic>
        <p:nvPicPr>
          <p:cNvPr id="5" name="Male 41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9388" t="15371" r="29358" b="-498"/>
          <a:stretch/>
        </p:blipFill>
        <p:spPr>
          <a:xfrm>
            <a:off x="2020520" y="1280160"/>
            <a:ext cx="1920240" cy="2971800"/>
          </a:xfrm>
          <a:prstGeom prst="rect">
            <a:avLst/>
          </a:prstGeom>
        </p:spPr>
      </p:pic>
      <p:pic>
        <p:nvPicPr>
          <p:cNvPr id="6" name="Female 41 M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869" r="22719"/>
          <a:stretch/>
        </p:blipFill>
        <p:spPr>
          <a:xfrm>
            <a:off x="4641500" y="1261568"/>
            <a:ext cx="2194560" cy="2970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06" y="254379"/>
            <a:ext cx="62992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50" y="4769741"/>
            <a:ext cx="8013700" cy="163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1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1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4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8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5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9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6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0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5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2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0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54688"/>
      </p:ext>
    </p:extLst>
  </p:cSld>
  <p:clrMapOvr>
    <a:masterClrMapping/>
  </p:clrMapOvr>
</p:sld>
</file>

<file path=ppt/theme/theme1.xml><?xml version="1.0" encoding="utf-8"?>
<a:theme xmlns:a="http://schemas.openxmlformats.org/drawingml/2006/main" name="Main Slides">
  <a:themeElements>
    <a:clrScheme name="GutCheck">
      <a:dk1>
        <a:srgbClr val="324B56"/>
      </a:dk1>
      <a:lt1>
        <a:srgbClr val="FFFFFF"/>
      </a:lt1>
      <a:dk2>
        <a:srgbClr val="7F7F7F"/>
      </a:dk2>
      <a:lt2>
        <a:srgbClr val="FFFFFF"/>
      </a:lt2>
      <a:accent1>
        <a:srgbClr val="D34327"/>
      </a:accent1>
      <a:accent2>
        <a:srgbClr val="90B667"/>
      </a:accent2>
      <a:accent3>
        <a:srgbClr val="78A9C4"/>
      </a:accent3>
      <a:accent4>
        <a:srgbClr val="7F7F7F"/>
      </a:accent4>
      <a:accent5>
        <a:srgbClr val="90CBEA"/>
      </a:accent5>
      <a:accent6>
        <a:srgbClr val="B3D88D"/>
      </a:accent6>
      <a:hlink>
        <a:srgbClr val="D34327"/>
      </a:hlink>
      <a:folHlink>
        <a:srgbClr val="D343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25</Words>
  <Application>Microsoft Macintosh PowerPoint</Application>
  <PresentationFormat>On-screen Show (4:3)</PresentationFormat>
  <Paragraphs>5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Merriweather Sans</vt:lpstr>
      <vt:lpstr>Trebuchet MS</vt:lpstr>
      <vt:lpstr>Verdana</vt:lpstr>
      <vt:lpstr>Main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</dc:title>
  <dc:creator>brian</dc:creator>
  <cp:lastModifiedBy>Microsoft Office User</cp:lastModifiedBy>
  <cp:revision>69</cp:revision>
  <dcterms:modified xsi:type="dcterms:W3CDTF">2016-09-12T21:06:10Z</dcterms:modified>
</cp:coreProperties>
</file>