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1"/>
    <p:restoredTop sz="94697"/>
  </p:normalViewPr>
  <p:slideViewPr>
    <p:cSldViewPr snapToGrid="0" snapToObjects="1">
      <p:cViewPr>
        <p:scale>
          <a:sx n="100" d="100"/>
          <a:sy n="100" d="100"/>
        </p:scale>
        <p:origin x="-120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6704B-FE0E-4B4D-B460-BD4412554995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8442C-ECBA-A140-88D0-7ECC6523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4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6" name="Shape 14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7797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Shape 140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6" name="Shape 14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70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2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08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s With Supporting image by Segment or Countr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157163" y="1179513"/>
            <a:ext cx="8814479" cy="1824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82880" marR="0" lvl="0" indent="-43179" algn="l" rtl="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508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Merriweather Sans"/>
              <a:buChar char="-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463040" marR="0" lvl="4" indent="-142239" algn="l" rtl="0">
              <a:lnSpc>
                <a:spcPct val="110714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2"/>
          </p:nvPr>
        </p:nvSpPr>
        <p:spPr>
          <a:xfrm>
            <a:off x="177800" y="3336876"/>
            <a:ext cx="2627719" cy="1554211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3"/>
          </p:nvPr>
        </p:nvSpPr>
        <p:spPr>
          <a:xfrm>
            <a:off x="3191836" y="3336876"/>
            <a:ext cx="2627719" cy="1554211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4"/>
          </p:nvPr>
        </p:nvSpPr>
        <p:spPr>
          <a:xfrm>
            <a:off x="6207573" y="3336876"/>
            <a:ext cx="2627719" cy="1554211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pic" idx="5"/>
          </p:nvPr>
        </p:nvSpPr>
        <p:spPr>
          <a:xfrm>
            <a:off x="1006840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pic" idx="6"/>
          </p:nvPr>
        </p:nvSpPr>
        <p:spPr>
          <a:xfrm>
            <a:off x="4011398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pic" idx="7"/>
          </p:nvPr>
        </p:nvSpPr>
        <p:spPr>
          <a:xfrm>
            <a:off x="7015965" y="4595030"/>
            <a:ext cx="1969283" cy="1969283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pic" idx="8"/>
          </p:nvPr>
        </p:nvSpPr>
        <p:spPr>
          <a:xfrm>
            <a:off x="305460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pic" idx="9"/>
          </p:nvPr>
        </p:nvSpPr>
        <p:spPr>
          <a:xfrm>
            <a:off x="3310019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Shape 316"/>
          <p:cNvSpPr>
            <a:spLocks noGrp="1"/>
          </p:cNvSpPr>
          <p:nvPr>
            <p:ph type="pic" idx="13"/>
          </p:nvPr>
        </p:nvSpPr>
        <p:spPr>
          <a:xfrm>
            <a:off x="6314578" y="4998121"/>
            <a:ext cx="593052" cy="5930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45720" marR="0" lvl="0" indent="-7619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548640" marR="0" lvl="1" indent="-10414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-64135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850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280160" marR="0" lvl="3" indent="-9906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39700" algn="l" rtl="0">
              <a:lnSpc>
                <a:spcPct val="100000"/>
              </a:lnSpc>
              <a:spcBef>
                <a:spcPts val="200"/>
              </a:spcBef>
              <a:buClr>
                <a:schemeClr val="dk1"/>
              </a:buClr>
              <a:buSzPct val="1000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317" name="Shape 317"/>
          <p:cNvCxnSpPr/>
          <p:nvPr/>
        </p:nvCxnSpPr>
        <p:spPr>
          <a:xfrm>
            <a:off x="0" y="10033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6797B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180381" y="168322"/>
            <a:ext cx="7058617" cy="6952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8333"/>
              </a:lnSpc>
              <a:spcBef>
                <a:spcPts val="0"/>
              </a:spcBef>
              <a:buClr>
                <a:srgbClr val="6797B6"/>
              </a:buClr>
              <a:buFont typeface="Trebuchet MS"/>
              <a:buNone/>
              <a:defRPr sz="2400" b="0" i="0" u="none" strike="noStrike" cap="none">
                <a:solidFill>
                  <a:srgbClr val="6797B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31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1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8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5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7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2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7FD78-80D2-C549-8A2E-29EE8CBA94E3}" type="datetimeFigureOut">
              <a:rPr lang="en-US" smtClean="0"/>
              <a:t>9/30/16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D219F-BAF2-094E-B663-74A61A4B3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1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12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" Type="http://schemas.microsoft.com/office/2007/relationships/media" Target="../media/media4.mp4"/><Relationship Id="rId2" Type="http://schemas.openxmlformats.org/officeDocument/2006/relationships/video" Target="../media/media4.mp4"/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microsoft.com/office/2007/relationships/media" Target="../media/media6.mp4"/><Relationship Id="rId6" Type="http://schemas.openxmlformats.org/officeDocument/2006/relationships/video" Target="../media/media6.mp4"/><Relationship Id="rId7" Type="http://schemas.openxmlformats.org/officeDocument/2006/relationships/slideLayout" Target="../slideLayouts/slideLayout12.xml"/><Relationship Id="rId8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5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75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0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2700"/>
            <a:ext cx="9152561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6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61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186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 txBox="1">
            <a:spLocks noGrp="1"/>
          </p:cNvSpPr>
          <p:nvPr>
            <p:ph type="body" idx="2"/>
          </p:nvPr>
        </p:nvSpPr>
        <p:spPr>
          <a:xfrm>
            <a:off x="245695" y="3278204"/>
            <a:ext cx="2627719" cy="426049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Female, 32, Amazon Grocery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0" name="Shape 1410"/>
          <p:cNvSpPr txBox="1">
            <a:spLocks noGrp="1"/>
          </p:cNvSpPr>
          <p:nvPr>
            <p:ph type="body" idx="3"/>
          </p:nvPr>
        </p:nvSpPr>
        <p:spPr>
          <a:xfrm>
            <a:off x="3259731" y="3278204"/>
            <a:ext cx="2627719" cy="426049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Female, 34, Amazon Grocery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1" name="Shape 1411"/>
          <p:cNvSpPr txBox="1">
            <a:spLocks noGrp="1"/>
          </p:cNvSpPr>
          <p:nvPr>
            <p:ph type="body" idx="4"/>
          </p:nvPr>
        </p:nvSpPr>
        <p:spPr>
          <a:xfrm>
            <a:off x="6275468" y="3278204"/>
            <a:ext cx="2627719" cy="426049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Female, 35, Amazon Grocery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Krist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9177" r="29462" b="19490"/>
          <a:stretch/>
        </p:blipFill>
        <p:spPr>
          <a:xfrm>
            <a:off x="866652" y="1255064"/>
            <a:ext cx="1385804" cy="2023140"/>
          </a:xfrm>
          <a:prstGeom prst="rect">
            <a:avLst/>
          </a:prstGeom>
        </p:spPr>
      </p:pic>
      <p:pic>
        <p:nvPicPr>
          <p:cNvPr id="4" name="Jes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9995" r="28237" b="19456"/>
          <a:stretch/>
        </p:blipFill>
        <p:spPr>
          <a:xfrm>
            <a:off x="3537053" y="1250803"/>
            <a:ext cx="2073073" cy="2027401"/>
          </a:xfrm>
          <a:prstGeom prst="rect">
            <a:avLst/>
          </a:prstGeom>
        </p:spPr>
      </p:pic>
      <p:pic>
        <p:nvPicPr>
          <p:cNvPr id="5" name="Jennife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30211" r="29010" b="19577"/>
          <a:stretch/>
        </p:blipFill>
        <p:spPr>
          <a:xfrm>
            <a:off x="6903979" y="1250803"/>
            <a:ext cx="1370696" cy="2027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0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5152"/>
            <a:ext cx="9144000" cy="2772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87" y="6573235"/>
            <a:ext cx="2667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2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 txBox="1">
            <a:spLocks noGrp="1"/>
          </p:cNvSpPr>
          <p:nvPr>
            <p:ph type="body" idx="2"/>
          </p:nvPr>
        </p:nvSpPr>
        <p:spPr>
          <a:xfrm>
            <a:off x="180381" y="5891290"/>
            <a:ext cx="2627719" cy="369551"/>
          </a:xfrm>
          <a:prstGeom prst="rect">
            <a:avLst/>
          </a:prstGeom>
          <a:solidFill>
            <a:srgbClr val="E3ED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Female, 30, Peapod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0" name="Shape 1410"/>
          <p:cNvSpPr txBox="1">
            <a:spLocks noGrp="1"/>
          </p:cNvSpPr>
          <p:nvPr>
            <p:ph type="body" idx="3"/>
          </p:nvPr>
        </p:nvSpPr>
        <p:spPr>
          <a:xfrm>
            <a:off x="3194417" y="5891290"/>
            <a:ext cx="2627719" cy="369551"/>
          </a:xfrm>
          <a:prstGeom prst="rect">
            <a:avLst/>
          </a:prstGeom>
          <a:solidFill>
            <a:srgbClr val="E8F0D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Male, 54, Peapod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11" name="Shape 1411"/>
          <p:cNvSpPr txBox="1">
            <a:spLocks noGrp="1"/>
          </p:cNvSpPr>
          <p:nvPr>
            <p:ph type="body" idx="4"/>
          </p:nvPr>
        </p:nvSpPr>
        <p:spPr>
          <a:xfrm>
            <a:off x="6210154" y="5891290"/>
            <a:ext cx="2627719" cy="369551"/>
          </a:xfrm>
          <a:prstGeom prst="rect">
            <a:avLst/>
          </a:prstGeom>
          <a:solidFill>
            <a:srgbClr val="F7D8D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Female, 25, Amazon Grocery</a:t>
            </a:r>
            <a:endParaRPr sz="1200" b="0" i="1" u="none" strike="noStrike" cap="none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" name="El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1985" t="13137" r="22056" b="12883"/>
          <a:stretch/>
        </p:blipFill>
        <p:spPr>
          <a:xfrm>
            <a:off x="430549" y="3781949"/>
            <a:ext cx="2127381" cy="2109341"/>
          </a:xfrm>
          <a:prstGeom prst="rect">
            <a:avLst/>
          </a:prstGeom>
        </p:spPr>
      </p:pic>
      <p:pic>
        <p:nvPicPr>
          <p:cNvPr id="2" name="Mark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0896" t="13137" r="20283" b="12373"/>
          <a:stretch/>
        </p:blipFill>
        <p:spPr>
          <a:xfrm>
            <a:off x="3194417" y="3783835"/>
            <a:ext cx="2596083" cy="2107455"/>
          </a:xfrm>
          <a:prstGeom prst="rect">
            <a:avLst/>
          </a:prstGeom>
        </p:spPr>
      </p:pic>
      <p:pic>
        <p:nvPicPr>
          <p:cNvPr id="3" name="Ankita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3830" r="14198"/>
          <a:stretch/>
        </p:blipFill>
        <p:spPr>
          <a:xfrm>
            <a:off x="6511936" y="3781949"/>
            <a:ext cx="2024153" cy="2109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0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926"/>
            <a:ext cx="9144000" cy="27070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73" y="6540500"/>
            <a:ext cx="2413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6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313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9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059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31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18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3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91059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66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11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313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0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9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7" y="0"/>
            <a:ext cx="9191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94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59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79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34</Words>
  <Application>Microsoft Macintosh PowerPoint</Application>
  <PresentationFormat>On-screen Show (4:3)</PresentationFormat>
  <Paragraphs>6</Paragraphs>
  <Slides>19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Cassandra  Rivas</cp:lastModifiedBy>
  <cp:revision>8</cp:revision>
  <dcterms:created xsi:type="dcterms:W3CDTF">2016-09-30T20:50:24Z</dcterms:created>
  <dcterms:modified xsi:type="dcterms:W3CDTF">2016-09-30T21:51:37Z</dcterms:modified>
</cp:coreProperties>
</file>